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7" r:id="rId3"/>
    <p:sldId id="286" r:id="rId4"/>
    <p:sldId id="287" r:id="rId5"/>
    <p:sldId id="284" r:id="rId6"/>
    <p:sldId id="285" r:id="rId7"/>
    <p:sldId id="290" r:id="rId8"/>
    <p:sldId id="297" r:id="rId9"/>
    <p:sldId id="296" r:id="rId10"/>
    <p:sldId id="288" r:id="rId11"/>
    <p:sldId id="340" r:id="rId12"/>
    <p:sldId id="291" r:id="rId13"/>
    <p:sldId id="293" r:id="rId14"/>
    <p:sldId id="294" r:id="rId15"/>
    <p:sldId id="890" r:id="rId16"/>
    <p:sldId id="889" r:id="rId17"/>
    <p:sldId id="893" r:id="rId18"/>
    <p:sldId id="289" r:id="rId19"/>
    <p:sldId id="895" r:id="rId20"/>
    <p:sldId id="295" r:id="rId21"/>
    <p:sldId id="892" r:id="rId22"/>
    <p:sldId id="891" r:id="rId23"/>
    <p:sldId id="298" r:id="rId24"/>
    <p:sldId id="894" r:id="rId25"/>
  </p:sldIdLst>
  <p:sldSz cx="9144000" cy="6858000" type="screen4x3"/>
  <p:notesSz cx="6858000" cy="9144000"/>
  <p:defaultTextStyle>
    <a:defPPr rtl="0">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6" d="100"/>
          <a:sy n="76" d="100"/>
        </p:scale>
        <p:origin x="1002" y="90"/>
      </p:cViewPr>
      <p:guideLst/>
    </p:cSldViewPr>
  </p:slideViewPr>
  <p:notesTextViewPr>
    <p:cViewPr>
      <p:scale>
        <a:sx n="1" d="1"/>
        <a:sy n="1" d="1"/>
      </p:scale>
      <p:origin x="0" y="0"/>
    </p:cViewPr>
  </p:notesTextViewPr>
  <p:notesViewPr>
    <p:cSldViewPr snapToGrid="0">
      <p:cViewPr varScale="1">
        <p:scale>
          <a:sx n="120" d="100"/>
          <a:sy n="120" d="100"/>
        </p:scale>
        <p:origin x="504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4CA224D-9FD1-45D3-9C53-2C5BC011A7F7}" type="datetime1">
              <a:rPr lang="ja-JP" altLang="en-US" smtClean="0"/>
            </a:fld>
            <a:endParaRPr lang="en-US" dirty="0"/>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D92CB86-0DB9-4A70-B1CF-B23508471F6B}" type="slidenum">
              <a:rPr lang="en-US" smtClean="0"/>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2CD2E1E-736E-47DB-9544-043CA732B0EB}" type="datetime1">
              <a:rPr lang="ja-JP" altLang="en-US" smtClean="0"/>
            </a:fld>
            <a:endParaRPr 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US"/>
              <a:t>マスター テキストの書式設定</a:t>
            </a:r>
            <a:endParaRPr lang="en-US"/>
          </a:p>
          <a:p>
            <a:pPr lvl="1" rtl="0"/>
            <a:r>
              <a:rPr lang="en-US"/>
              <a:t>第 2 レベル</a:t>
            </a:r>
            <a:endParaRPr lang="en-US"/>
          </a:p>
          <a:p>
            <a:pPr lvl="2" rtl="0"/>
            <a:r>
              <a:rPr lang="en-US"/>
              <a:t>第 3 レベル</a:t>
            </a:r>
            <a:endParaRPr lang="en-US"/>
          </a:p>
          <a:p>
            <a:pPr lvl="3" rtl="0"/>
            <a:r>
              <a:rPr lang="en-US"/>
              <a:t>第 4 レベル</a:t>
            </a:r>
            <a:endParaRPr lang="en-US"/>
          </a:p>
          <a:p>
            <a:pPr lvl="4" rtl="0"/>
            <a:r>
              <a:rPr lang="en-US"/>
              <a:t>第 5 レベル</a:t>
            </a:r>
            <a:endParaRPr 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2B151B-D7D1-48E5-8230-5AADBC794F88}" type="slidenum">
              <a:rPr lang="en-US" smtClean="0"/>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タイトル スライド">
    <p:spTree>
      <p:nvGrpSpPr>
        <p:cNvPr id="1" name=""/>
        <p:cNvGrpSpPr/>
        <p:nvPr/>
      </p:nvGrpSpPr>
      <p:grpSpPr>
        <a:xfrm>
          <a:off x="0" y="0"/>
          <a:ext cx="0" cy="0"/>
          <a:chOff x="0" y="0"/>
          <a:chExt cx="0" cy="0"/>
        </a:xfrm>
      </p:grpSpPr>
      <p:sp>
        <p:nvSpPr>
          <p:cNvPr id="10" name="長方形 9"/>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ctrTitle"/>
          </p:nvPr>
        </p:nvSpPr>
        <p:spPr>
          <a:xfrm>
            <a:off x="822960" y="758952"/>
            <a:ext cx="7543800" cy="3566160"/>
          </a:xfrm>
        </p:spPr>
        <p:txBody>
          <a:bodyPr rtlCol="0" anchor="b">
            <a:normAutofit/>
          </a:bodyPr>
          <a:lstStyle>
            <a:lvl1pPr algn="l">
              <a:lnSpc>
                <a:spcPct val="90000"/>
              </a:lnSpc>
              <a:defRPr sz="6000" spc="-38" baseline="0">
                <a:solidFill>
                  <a:schemeClr val="tx1">
                    <a:lumMod val="85000"/>
                    <a:lumOff val="15000"/>
                  </a:schemeClr>
                </a:solidFill>
              </a:defRPr>
            </a:lvl1pPr>
          </a:lstStyle>
          <a:p>
            <a:pPr rtl="0"/>
            <a:r>
              <a:rPr lang="ja-JP" altLang="en-US"/>
              <a:t>マスター タイトルの書式設定</a:t>
            </a:r>
            <a:endParaRPr lang="en-US" dirty="0"/>
          </a:p>
        </p:txBody>
      </p:sp>
      <p:sp>
        <p:nvSpPr>
          <p:cNvPr id="3" name="サブタイトル 2"/>
          <p:cNvSpPr>
            <a:spLocks noGrp="1"/>
          </p:cNvSpPr>
          <p:nvPr>
            <p:ph type="subTitle" idx="1"/>
          </p:nvPr>
        </p:nvSpPr>
        <p:spPr>
          <a:xfrm>
            <a:off x="825038" y="4645152"/>
            <a:ext cx="7543800" cy="1143000"/>
          </a:xfrm>
        </p:spPr>
        <p:txBody>
          <a:bodyPr lIns="91440" rIns="91440" rtlCol="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pPr rtl="0"/>
            <a:r>
              <a:rPr lang="ja-JP" altLang="en-US"/>
              <a:t>マスター サブタイトルの書式設定</a:t>
            </a:r>
            <a:endParaRPr lang="en-US" dirty="0"/>
          </a:p>
        </p:txBody>
      </p:sp>
      <p:cxnSp>
        <p:nvCxnSpPr>
          <p:cNvPr id="9" name="直線​​コネクタ(S) 8"/>
          <p:cNvCxnSpPr/>
          <p:nvPr/>
        </p:nvCxnSpPr>
        <p:spPr>
          <a:xfrm>
            <a:off x="905744" y="4474741"/>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日付プレースホルダー 3"/>
          <p:cNvSpPr>
            <a:spLocks noGrp="1"/>
          </p:cNvSpPr>
          <p:nvPr>
            <p:ph type="dt" sz="half" idx="10"/>
          </p:nvPr>
        </p:nvSpPr>
        <p:spPr/>
        <p:txBody>
          <a:bodyPr rtlCol="0"/>
          <a:lstStyle/>
          <a:p>
            <a:pPr rtl="0"/>
            <a:fld id="{03496EA7-3ED1-4297-A13C-24124DE2B13A}" type="datetime1">
              <a:rPr lang="ja-JP" altLang="en-US" smtClean="0"/>
            </a:fld>
            <a:endParaRPr lang="en-US" dirty="0"/>
          </a:p>
        </p:txBody>
      </p:sp>
      <p:sp>
        <p:nvSpPr>
          <p:cNvPr id="5" name="フッター プレースホルダー 4"/>
          <p:cNvSpPr>
            <a:spLocks noGrp="1"/>
          </p:cNvSpPr>
          <p:nvPr>
            <p:ph type="ftr" sz="quarter" idx="11"/>
          </p:nvPr>
        </p:nvSpPr>
        <p:spPr/>
        <p:txBody>
          <a:bodyPr rtlCol="0"/>
          <a:lstStyle/>
          <a:p>
            <a:pPr rtl="0"/>
            <a:endParaRPr lang="en-US" dirty="0"/>
          </a:p>
        </p:txBody>
      </p:sp>
      <p:sp>
        <p:nvSpPr>
          <p:cNvPr id="6" name="スライド番号プレースホルダー 5"/>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p:txBody>
          <a:bodyPr vert="eaVert" lIns="45720" tIns="0" rIns="45720" bIns="0" rtlCol="0"/>
          <a:lstStyle/>
          <a:p>
            <a:pPr lvl="0" rtl="0"/>
            <a:r>
              <a:rPr lang="ja-JP" altLang="en-US"/>
              <a:t>マスター テキストの書式設定</a:t>
            </a:r>
            <a:endParaRPr lang="ja-JP" altLang="en-US"/>
          </a:p>
          <a:p>
            <a:pPr lvl="1" rtl="0"/>
            <a:r>
              <a:rPr lang="ja-JP" altLang="en-US"/>
              <a:t>第 </a:t>
            </a:r>
            <a:r>
              <a:rPr lang="en-US" altLang="ja-JP"/>
              <a:t>2 </a:t>
            </a:r>
            <a:r>
              <a:rPr lang="ja-JP" altLang="en-US"/>
              <a:t>レベル</a:t>
            </a:r>
            <a:endParaRPr lang="ja-JP" altLang="en-US"/>
          </a:p>
          <a:p>
            <a:pPr lvl="2" rtl="0"/>
            <a:r>
              <a:rPr lang="ja-JP" altLang="en-US"/>
              <a:t>第 </a:t>
            </a:r>
            <a:r>
              <a:rPr lang="en-US" altLang="ja-JP"/>
              <a:t>3 </a:t>
            </a:r>
            <a:r>
              <a:rPr lang="ja-JP" altLang="en-US"/>
              <a:t>レベル</a:t>
            </a:r>
            <a:endParaRPr lang="ja-JP" altLang="en-US"/>
          </a:p>
          <a:p>
            <a:pPr lvl="3" rtl="0"/>
            <a:r>
              <a:rPr lang="ja-JP" altLang="en-US"/>
              <a:t>第 </a:t>
            </a:r>
            <a:r>
              <a:rPr lang="en-US" altLang="ja-JP"/>
              <a:t>4 </a:t>
            </a:r>
            <a:r>
              <a:rPr lang="ja-JP" altLang="en-US"/>
              <a:t>レベル</a:t>
            </a:r>
            <a:endParaRPr lang="ja-JP" altLang="en-US"/>
          </a:p>
          <a:p>
            <a:pPr lvl="4" rtl="0"/>
            <a:r>
              <a:rPr lang="ja-JP" altLang="en-US"/>
              <a:t>第 </a:t>
            </a:r>
            <a:r>
              <a:rPr lang="en-US" altLang="ja-JP"/>
              <a:t>5 </a:t>
            </a:r>
            <a:r>
              <a:rPr lang="ja-JP" altLang="en-US"/>
              <a:t>レベル</a:t>
            </a:r>
            <a:endParaRPr lang="en-US" dirty="0"/>
          </a:p>
        </p:txBody>
      </p:sp>
      <p:sp>
        <p:nvSpPr>
          <p:cNvPr id="7" name="日付プレースホルダー 6"/>
          <p:cNvSpPr>
            <a:spLocks noGrp="1"/>
          </p:cNvSpPr>
          <p:nvPr>
            <p:ph type="dt" sz="half" idx="10"/>
          </p:nvPr>
        </p:nvSpPr>
        <p:spPr/>
        <p:txBody>
          <a:bodyPr rtlCol="0"/>
          <a:lstStyle/>
          <a:p>
            <a:pPr rtl="0"/>
            <a:fld id="{07B4CE94-0898-4DE3-8AD0-0946AA04A64E}" type="datetime1">
              <a:rPr lang="ja-JP" altLang="en-US" smtClean="0"/>
            </a:fld>
            <a:endParaRPr lang="en-US" dirty="0"/>
          </a:p>
        </p:txBody>
      </p:sp>
      <p:sp>
        <p:nvSpPr>
          <p:cNvPr id="8" name="フッター プレースホルダー 7"/>
          <p:cNvSpPr>
            <a:spLocks noGrp="1"/>
          </p:cNvSpPr>
          <p:nvPr>
            <p:ph type="ftr" sz="quarter" idx="11"/>
          </p:nvPr>
        </p:nvSpPr>
        <p:spPr/>
        <p:txBody>
          <a:bodyPr rtlCol="0"/>
          <a:lstStyle/>
          <a:p>
            <a:pPr rtl="0"/>
            <a:endParaRPr lang="en-US" dirty="0"/>
          </a:p>
        </p:txBody>
      </p:sp>
      <p:sp>
        <p:nvSpPr>
          <p:cNvPr id="9" name="スライド番号プレースホルダー 8"/>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縦書きタイトルと縦書きテキスト">
    <p:spTree>
      <p:nvGrpSpPr>
        <p:cNvPr id="1" name=""/>
        <p:cNvGrpSpPr/>
        <p:nvPr/>
      </p:nvGrpSpPr>
      <p:grpSpPr>
        <a:xfrm>
          <a:off x="0" y="0"/>
          <a:ext cx="0" cy="0"/>
          <a:chOff x="0" y="0"/>
          <a:chExt cx="0" cy="0"/>
        </a:xfrm>
      </p:grpSpPr>
      <p:sp>
        <p:nvSpPr>
          <p:cNvPr id="9" name="長方形 8"/>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縦書きタイトル 1"/>
          <p:cNvSpPr>
            <a:spLocks noGrp="1"/>
          </p:cNvSpPr>
          <p:nvPr>
            <p:ph type="title" orient="vert"/>
          </p:nvPr>
        </p:nvSpPr>
        <p:spPr>
          <a:xfrm>
            <a:off x="6543675" y="412302"/>
            <a:ext cx="1971675" cy="5759898"/>
          </a:xfrm>
        </p:spPr>
        <p:txBody>
          <a:bodyPr vert="eaVert" rtlCol="0"/>
          <a:lstStyle/>
          <a:p>
            <a:pPr rtl="0"/>
            <a:r>
              <a:rPr lang="ja-JP" altLang="en-US"/>
              <a:t>マスター タイトルの書式設定</a:t>
            </a:r>
            <a:endParaRPr lang="en-US" dirty="0"/>
          </a:p>
        </p:txBody>
      </p:sp>
      <p:sp>
        <p:nvSpPr>
          <p:cNvPr id="3" name="縦書きテキスト プレースホルダー 2"/>
          <p:cNvSpPr>
            <a:spLocks noGrp="1"/>
          </p:cNvSpPr>
          <p:nvPr>
            <p:ph type="body" orient="vert" idx="1"/>
          </p:nvPr>
        </p:nvSpPr>
        <p:spPr>
          <a:xfrm>
            <a:off x="628650" y="412302"/>
            <a:ext cx="5800725" cy="5759898"/>
          </a:xfrm>
        </p:spPr>
        <p:txBody>
          <a:bodyPr vert="eaVert" lIns="45720" tIns="0" rIns="45720" bIns="0" rtlCol="0"/>
          <a:lstStyle/>
          <a:p>
            <a:pPr lvl="0" rtl="0"/>
            <a:r>
              <a:rPr lang="ja-JP" altLang="en-US"/>
              <a:t>マスター テキストの書式設定</a:t>
            </a:r>
            <a:endParaRPr lang="ja-JP" altLang="en-US"/>
          </a:p>
          <a:p>
            <a:pPr lvl="1" rtl="0"/>
            <a:r>
              <a:rPr lang="ja-JP" altLang="en-US"/>
              <a:t>第 </a:t>
            </a:r>
            <a:r>
              <a:rPr lang="en-US" altLang="ja-JP"/>
              <a:t>2 </a:t>
            </a:r>
            <a:r>
              <a:rPr lang="ja-JP" altLang="en-US"/>
              <a:t>レベル</a:t>
            </a:r>
            <a:endParaRPr lang="ja-JP" altLang="en-US"/>
          </a:p>
          <a:p>
            <a:pPr lvl="2" rtl="0"/>
            <a:r>
              <a:rPr lang="ja-JP" altLang="en-US"/>
              <a:t>第 </a:t>
            </a:r>
            <a:r>
              <a:rPr lang="en-US" altLang="ja-JP"/>
              <a:t>3 </a:t>
            </a:r>
            <a:r>
              <a:rPr lang="ja-JP" altLang="en-US"/>
              <a:t>レベル</a:t>
            </a:r>
            <a:endParaRPr lang="ja-JP" altLang="en-US"/>
          </a:p>
          <a:p>
            <a:pPr lvl="3" rtl="0"/>
            <a:r>
              <a:rPr lang="ja-JP" altLang="en-US"/>
              <a:t>第 </a:t>
            </a:r>
            <a:r>
              <a:rPr lang="en-US" altLang="ja-JP"/>
              <a:t>4 </a:t>
            </a:r>
            <a:r>
              <a:rPr lang="ja-JP" altLang="en-US"/>
              <a:t>レベル</a:t>
            </a:r>
            <a:endParaRPr lang="ja-JP" altLang="en-US"/>
          </a:p>
          <a:p>
            <a:pPr lvl="4" rtl="0"/>
            <a:r>
              <a:rPr lang="ja-JP" altLang="en-US"/>
              <a:t>第 </a:t>
            </a:r>
            <a:r>
              <a:rPr lang="en-US" altLang="ja-JP"/>
              <a:t>5 </a:t>
            </a:r>
            <a:r>
              <a:rPr lang="ja-JP" altLang="en-US"/>
              <a:t>レベル</a:t>
            </a:r>
            <a:endParaRPr lang="en-US" dirty="0"/>
          </a:p>
        </p:txBody>
      </p:sp>
      <p:sp>
        <p:nvSpPr>
          <p:cNvPr id="7" name="日付プレースホルダー 6"/>
          <p:cNvSpPr>
            <a:spLocks noGrp="1"/>
          </p:cNvSpPr>
          <p:nvPr>
            <p:ph type="dt" sz="half" idx="10"/>
          </p:nvPr>
        </p:nvSpPr>
        <p:spPr/>
        <p:txBody>
          <a:bodyPr rtlCol="0"/>
          <a:lstStyle/>
          <a:p>
            <a:pPr rtl="0"/>
            <a:fld id="{C4A4181F-25C5-4F43-9D3D-6888EB50DD84}" type="datetime1">
              <a:rPr lang="ja-JP" altLang="en-US" smtClean="0"/>
            </a:fld>
            <a:endParaRPr lang="en-US" dirty="0"/>
          </a:p>
        </p:txBody>
      </p:sp>
      <p:sp>
        <p:nvSpPr>
          <p:cNvPr id="8" name="フッター プレースホルダー 7"/>
          <p:cNvSpPr>
            <a:spLocks noGrp="1"/>
          </p:cNvSpPr>
          <p:nvPr>
            <p:ph type="ftr" sz="quarter" idx="11"/>
          </p:nvPr>
        </p:nvSpPr>
        <p:spPr/>
        <p:txBody>
          <a:bodyPr rtlCol="0"/>
          <a:lstStyle/>
          <a:p>
            <a:pPr rtl="0"/>
            <a:endParaRPr lang="en-US" dirty="0"/>
          </a:p>
        </p:txBody>
      </p:sp>
      <p:sp>
        <p:nvSpPr>
          <p:cNvPr id="10" name="スライド番号プレースホルダー 9"/>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p:txBody>
          <a:bodyPr rtlCol="0"/>
          <a:lstStyle/>
          <a:p>
            <a:pPr lvl="0" rtl="0"/>
            <a:r>
              <a:rPr lang="ja-JP" altLang="en-US"/>
              <a:t>マスター テキストの書式設定</a:t>
            </a:r>
            <a:endParaRPr lang="ja-JP" altLang="en-US"/>
          </a:p>
          <a:p>
            <a:pPr lvl="1" rtl="0"/>
            <a:r>
              <a:rPr lang="ja-JP" altLang="en-US"/>
              <a:t>第 </a:t>
            </a:r>
            <a:r>
              <a:rPr lang="en-US" altLang="ja-JP"/>
              <a:t>2 </a:t>
            </a:r>
            <a:r>
              <a:rPr lang="ja-JP" altLang="en-US"/>
              <a:t>レベル</a:t>
            </a:r>
            <a:endParaRPr lang="ja-JP" altLang="en-US"/>
          </a:p>
          <a:p>
            <a:pPr lvl="2" rtl="0"/>
            <a:r>
              <a:rPr lang="ja-JP" altLang="en-US"/>
              <a:t>第 </a:t>
            </a:r>
            <a:r>
              <a:rPr lang="en-US" altLang="ja-JP"/>
              <a:t>3 </a:t>
            </a:r>
            <a:r>
              <a:rPr lang="ja-JP" altLang="en-US"/>
              <a:t>レベル</a:t>
            </a:r>
            <a:endParaRPr lang="ja-JP" altLang="en-US"/>
          </a:p>
          <a:p>
            <a:pPr lvl="3" rtl="0"/>
            <a:r>
              <a:rPr lang="ja-JP" altLang="en-US"/>
              <a:t>第 </a:t>
            </a:r>
            <a:r>
              <a:rPr lang="en-US" altLang="ja-JP"/>
              <a:t>4 </a:t>
            </a:r>
            <a:r>
              <a:rPr lang="ja-JP" altLang="en-US"/>
              <a:t>レベル</a:t>
            </a:r>
            <a:endParaRPr lang="ja-JP" altLang="en-US"/>
          </a:p>
          <a:p>
            <a:pPr lvl="4" rtl="0"/>
            <a:r>
              <a:rPr lang="ja-JP" altLang="en-US"/>
              <a:t>第 </a:t>
            </a:r>
            <a:r>
              <a:rPr lang="en-US" altLang="ja-JP"/>
              <a:t>5 </a:t>
            </a:r>
            <a:r>
              <a:rPr lang="ja-JP" altLang="en-US"/>
              <a:t>レベル</a:t>
            </a:r>
            <a:endParaRPr lang="en-US" dirty="0"/>
          </a:p>
        </p:txBody>
      </p:sp>
      <p:sp>
        <p:nvSpPr>
          <p:cNvPr id="7" name="日付プレースホルダー 6"/>
          <p:cNvSpPr>
            <a:spLocks noGrp="1"/>
          </p:cNvSpPr>
          <p:nvPr>
            <p:ph type="dt" sz="half" idx="10"/>
          </p:nvPr>
        </p:nvSpPr>
        <p:spPr/>
        <p:txBody>
          <a:bodyPr rtlCol="0"/>
          <a:lstStyle/>
          <a:p>
            <a:pPr rtl="0"/>
            <a:fld id="{6BB10D81-EB47-474E-AFE6-F10ABA500AD1}" type="datetime1">
              <a:rPr lang="ja-JP" altLang="en-US" smtClean="0"/>
            </a:fld>
            <a:endParaRPr lang="en-US" dirty="0"/>
          </a:p>
        </p:txBody>
      </p:sp>
      <p:sp>
        <p:nvSpPr>
          <p:cNvPr id="8" name="フッター プレースホルダー 7"/>
          <p:cNvSpPr>
            <a:spLocks noGrp="1"/>
          </p:cNvSpPr>
          <p:nvPr>
            <p:ph type="ftr" sz="quarter" idx="11"/>
          </p:nvPr>
        </p:nvSpPr>
        <p:spPr/>
        <p:txBody>
          <a:bodyPr rtlCol="0"/>
          <a:lstStyle/>
          <a:p>
            <a:pPr rtl="0"/>
            <a:endParaRPr lang="en-US" dirty="0"/>
          </a:p>
        </p:txBody>
      </p:sp>
      <p:sp>
        <p:nvSpPr>
          <p:cNvPr id="9" name="スライド番号プレースホルダー 8"/>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セクション ヘッダー">
    <p:bg>
      <p:bgPr>
        <a:solidFill>
          <a:schemeClr val="bg1"/>
        </a:solidFill>
        <a:effectLst/>
      </p:bgPr>
    </p:bg>
    <p:spTree>
      <p:nvGrpSpPr>
        <p:cNvPr id="1" name=""/>
        <p:cNvGrpSpPr/>
        <p:nvPr/>
      </p:nvGrpSpPr>
      <p:grpSpPr>
        <a:xfrm>
          <a:off x="0" y="0"/>
          <a:ext cx="0" cy="0"/>
          <a:chOff x="0" y="0"/>
          <a:chExt cx="0" cy="0"/>
        </a:xfrm>
      </p:grpSpPr>
      <p:sp>
        <p:nvSpPr>
          <p:cNvPr id="10" name="長方形 9"/>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822960" y="758952"/>
            <a:ext cx="7543800" cy="3566160"/>
          </a:xfrm>
        </p:spPr>
        <p:txBody>
          <a:bodyPr rtlCol="0" anchor="b" anchorCtr="0">
            <a:normAutofit/>
          </a:bodyPr>
          <a:lstStyle>
            <a:lvl1pPr>
              <a:lnSpc>
                <a:spcPct val="90000"/>
              </a:lnSpc>
              <a:defRPr sz="6000" b="0">
                <a:solidFill>
                  <a:schemeClr val="tx1">
                    <a:lumMod val="85000"/>
                    <a:lumOff val="15000"/>
                  </a:schemeClr>
                </a:solidFill>
              </a:defRPr>
            </a:lvl1pPr>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822960" y="4663440"/>
            <a:ext cx="7543800" cy="1143000"/>
          </a:xfrm>
        </p:spPr>
        <p:txBody>
          <a:bodyPr lIns="91440" rIns="91440" rtlCol="0" anchor="t" anchorCtr="0">
            <a:normAutofit/>
          </a:bodyPr>
          <a:lstStyle>
            <a:lvl1pPr marL="0" indent="0">
              <a:buNone/>
              <a:defRPr sz="1800" cap="all" spc="150" baseline="0">
                <a:solidFill>
                  <a:schemeClr val="tx1"/>
                </a:solidFill>
                <a:latin typeface="+mn-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rtl="0"/>
            <a:r>
              <a:rPr lang="ja-JP" altLang="en-US"/>
              <a:t>マスター テキストの書式設定</a:t>
            </a:r>
            <a:endParaRPr lang="ja-JP" altLang="en-US"/>
          </a:p>
        </p:txBody>
      </p:sp>
      <p:cxnSp>
        <p:nvCxnSpPr>
          <p:cNvPr id="9" name="直線​​コネクタ(S) 8"/>
          <p:cNvCxnSpPr/>
          <p:nvPr/>
        </p:nvCxnSpPr>
        <p:spPr>
          <a:xfrm>
            <a:off x="905744" y="4485132"/>
            <a:ext cx="7406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日付プレースホルダー 6"/>
          <p:cNvSpPr>
            <a:spLocks noGrp="1"/>
          </p:cNvSpPr>
          <p:nvPr>
            <p:ph type="dt" sz="half" idx="10"/>
          </p:nvPr>
        </p:nvSpPr>
        <p:spPr/>
        <p:txBody>
          <a:bodyPr rtlCol="0"/>
          <a:lstStyle/>
          <a:p>
            <a:pPr rtl="0"/>
            <a:fld id="{83FAE9EC-F641-49D1-8818-C6EAB532FF50}" type="datetime1">
              <a:rPr lang="ja-JP" altLang="en-US" smtClean="0"/>
            </a:fld>
            <a:endParaRPr lang="en-US" dirty="0"/>
          </a:p>
        </p:txBody>
      </p:sp>
      <p:sp>
        <p:nvSpPr>
          <p:cNvPr id="8" name="フッター プレースホルダー 7"/>
          <p:cNvSpPr>
            <a:spLocks noGrp="1"/>
          </p:cNvSpPr>
          <p:nvPr>
            <p:ph type="ftr" sz="quarter" idx="11"/>
          </p:nvPr>
        </p:nvSpPr>
        <p:spPr/>
        <p:txBody>
          <a:bodyPr rtlCol="0"/>
          <a:lstStyle/>
          <a:p>
            <a:pPr rtl="0"/>
            <a:endParaRPr lang="en-US" dirty="0"/>
          </a:p>
        </p:txBody>
      </p:sp>
      <p:sp>
        <p:nvSpPr>
          <p:cNvPr id="11" name="スライド番号プレースホルダー 10"/>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タイトル 7"/>
          <p:cNvSpPr>
            <a:spLocks noGrp="1"/>
          </p:cNvSpPr>
          <p:nvPr>
            <p:ph type="title"/>
          </p:nvPr>
        </p:nvSpPr>
        <p:spPr>
          <a:xfrm>
            <a:off x="822960" y="286604"/>
            <a:ext cx="7543800" cy="1450757"/>
          </a:xfrm>
        </p:spPr>
        <p:txBody>
          <a:bodyPr rtlCol="0"/>
          <a:lstStyle/>
          <a:p>
            <a:pPr rtl="0"/>
            <a:r>
              <a:rPr lang="ja-JP" altLang="en-US"/>
              <a:t>マスター タイトルの書式設定</a:t>
            </a:r>
            <a:endParaRPr lang="en-US" dirty="0"/>
          </a:p>
        </p:txBody>
      </p:sp>
      <p:sp>
        <p:nvSpPr>
          <p:cNvPr id="3" name="コンテンツ プレースホルダー 2"/>
          <p:cNvSpPr>
            <a:spLocks noGrp="1"/>
          </p:cNvSpPr>
          <p:nvPr>
            <p:ph sz="half" idx="1"/>
          </p:nvPr>
        </p:nvSpPr>
        <p:spPr>
          <a:xfrm>
            <a:off x="822960" y="2120900"/>
            <a:ext cx="3479802" cy="3748193"/>
          </a:xfrm>
        </p:spPr>
        <p:txBody>
          <a:bodyPr rtlCol="0"/>
          <a:lstStyle/>
          <a:p>
            <a:pPr lvl="0" rtl="0"/>
            <a:r>
              <a:rPr lang="ja-JP" altLang="en-US"/>
              <a:t>マスター テキストの書式設定</a:t>
            </a:r>
            <a:endParaRPr lang="ja-JP" altLang="en-US"/>
          </a:p>
          <a:p>
            <a:pPr lvl="1" rtl="0"/>
            <a:r>
              <a:rPr lang="ja-JP" altLang="en-US"/>
              <a:t>第 </a:t>
            </a:r>
            <a:r>
              <a:rPr lang="en-US" altLang="ja-JP"/>
              <a:t>2 </a:t>
            </a:r>
            <a:r>
              <a:rPr lang="ja-JP" altLang="en-US"/>
              <a:t>レベル</a:t>
            </a:r>
            <a:endParaRPr lang="ja-JP" altLang="en-US"/>
          </a:p>
          <a:p>
            <a:pPr lvl="2" rtl="0"/>
            <a:r>
              <a:rPr lang="ja-JP" altLang="en-US"/>
              <a:t>第 </a:t>
            </a:r>
            <a:r>
              <a:rPr lang="en-US" altLang="ja-JP"/>
              <a:t>3 </a:t>
            </a:r>
            <a:r>
              <a:rPr lang="ja-JP" altLang="en-US"/>
              <a:t>レベル</a:t>
            </a:r>
            <a:endParaRPr lang="ja-JP" altLang="en-US"/>
          </a:p>
          <a:p>
            <a:pPr lvl="3" rtl="0"/>
            <a:r>
              <a:rPr lang="ja-JP" altLang="en-US"/>
              <a:t>第 </a:t>
            </a:r>
            <a:r>
              <a:rPr lang="en-US" altLang="ja-JP"/>
              <a:t>4 </a:t>
            </a:r>
            <a:r>
              <a:rPr lang="ja-JP" altLang="en-US"/>
              <a:t>レベル</a:t>
            </a:r>
            <a:endParaRPr lang="ja-JP" altLang="en-US"/>
          </a:p>
          <a:p>
            <a:pPr lvl="4" rtl="0"/>
            <a:r>
              <a:rPr lang="ja-JP" altLang="en-US"/>
              <a:t>第 </a:t>
            </a:r>
            <a:r>
              <a:rPr lang="en-US" altLang="ja-JP"/>
              <a:t>5 </a:t>
            </a:r>
            <a:r>
              <a:rPr lang="ja-JP" altLang="en-US"/>
              <a:t>レベル</a:t>
            </a:r>
            <a:endParaRPr lang="en-US" dirty="0"/>
          </a:p>
        </p:txBody>
      </p:sp>
      <p:sp>
        <p:nvSpPr>
          <p:cNvPr id="4" name="コンテンツ プレースホルダー 3"/>
          <p:cNvSpPr>
            <a:spLocks noGrp="1"/>
          </p:cNvSpPr>
          <p:nvPr>
            <p:ph sz="half" idx="2"/>
          </p:nvPr>
        </p:nvSpPr>
        <p:spPr>
          <a:xfrm>
            <a:off x="4886958" y="2120900"/>
            <a:ext cx="3479802" cy="3748194"/>
          </a:xfrm>
        </p:spPr>
        <p:txBody>
          <a:bodyPr rtlCol="0"/>
          <a:lstStyle/>
          <a:p>
            <a:pPr lvl="0" rtl="0"/>
            <a:r>
              <a:rPr lang="ja-JP" altLang="en-US"/>
              <a:t>マスター テキストの書式設定</a:t>
            </a:r>
            <a:endParaRPr lang="ja-JP" altLang="en-US"/>
          </a:p>
          <a:p>
            <a:pPr lvl="1" rtl="0"/>
            <a:r>
              <a:rPr lang="ja-JP" altLang="en-US"/>
              <a:t>第 </a:t>
            </a:r>
            <a:r>
              <a:rPr lang="en-US" altLang="ja-JP"/>
              <a:t>2 </a:t>
            </a:r>
            <a:r>
              <a:rPr lang="ja-JP" altLang="en-US"/>
              <a:t>レベル</a:t>
            </a:r>
            <a:endParaRPr lang="ja-JP" altLang="en-US"/>
          </a:p>
          <a:p>
            <a:pPr lvl="2" rtl="0"/>
            <a:r>
              <a:rPr lang="ja-JP" altLang="en-US"/>
              <a:t>第 </a:t>
            </a:r>
            <a:r>
              <a:rPr lang="en-US" altLang="ja-JP"/>
              <a:t>3 </a:t>
            </a:r>
            <a:r>
              <a:rPr lang="ja-JP" altLang="en-US"/>
              <a:t>レベル</a:t>
            </a:r>
            <a:endParaRPr lang="ja-JP" altLang="en-US"/>
          </a:p>
          <a:p>
            <a:pPr lvl="3" rtl="0"/>
            <a:r>
              <a:rPr lang="ja-JP" altLang="en-US"/>
              <a:t>第 </a:t>
            </a:r>
            <a:r>
              <a:rPr lang="en-US" altLang="ja-JP"/>
              <a:t>4 </a:t>
            </a:r>
            <a:r>
              <a:rPr lang="ja-JP" altLang="en-US"/>
              <a:t>レベル</a:t>
            </a:r>
            <a:endParaRPr lang="ja-JP" altLang="en-US"/>
          </a:p>
          <a:p>
            <a:pPr lvl="4" rtl="0"/>
            <a:r>
              <a:rPr lang="ja-JP" altLang="en-US"/>
              <a:t>第 </a:t>
            </a:r>
            <a:r>
              <a:rPr lang="en-US" altLang="ja-JP"/>
              <a:t>5 </a:t>
            </a:r>
            <a:r>
              <a:rPr lang="ja-JP" altLang="en-US"/>
              <a:t>レベル</a:t>
            </a:r>
            <a:endParaRPr lang="en-US" dirty="0"/>
          </a:p>
        </p:txBody>
      </p:sp>
      <p:sp>
        <p:nvSpPr>
          <p:cNvPr id="2" name="日付プレースホルダー 1"/>
          <p:cNvSpPr>
            <a:spLocks noGrp="1"/>
          </p:cNvSpPr>
          <p:nvPr>
            <p:ph type="dt" sz="half" idx="10"/>
          </p:nvPr>
        </p:nvSpPr>
        <p:spPr/>
        <p:txBody>
          <a:bodyPr rtlCol="0"/>
          <a:lstStyle/>
          <a:p>
            <a:pPr rtl="0"/>
            <a:fld id="{DB43ECC2-B0E5-4875-9C28-6BDA7278145C}" type="datetime1">
              <a:rPr lang="ja-JP" altLang="en-US" smtClean="0"/>
            </a:fld>
            <a:endParaRPr lang="en-US" dirty="0"/>
          </a:p>
        </p:txBody>
      </p:sp>
      <p:sp>
        <p:nvSpPr>
          <p:cNvPr id="9" name="フッター プレースホルダー 8"/>
          <p:cNvSpPr>
            <a:spLocks noGrp="1"/>
          </p:cNvSpPr>
          <p:nvPr>
            <p:ph type="ftr" sz="quarter" idx="11"/>
          </p:nvPr>
        </p:nvSpPr>
        <p:spPr/>
        <p:txBody>
          <a:bodyPr rtlCol="0"/>
          <a:lstStyle/>
          <a:p>
            <a:pPr rtl="0"/>
            <a:endParaRPr lang="en-US" dirty="0"/>
          </a:p>
        </p:txBody>
      </p:sp>
      <p:sp>
        <p:nvSpPr>
          <p:cNvPr id="10" name="スライド番号プレースホルダー 9"/>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タイトル 9"/>
          <p:cNvSpPr>
            <a:spLocks noGrp="1"/>
          </p:cNvSpPr>
          <p:nvPr>
            <p:ph type="title"/>
          </p:nvPr>
        </p:nvSpPr>
        <p:spPr>
          <a:xfrm>
            <a:off x="822960" y="286604"/>
            <a:ext cx="7543800" cy="1450757"/>
          </a:xfrm>
        </p:spPr>
        <p:txBody>
          <a:bodyPr rtlCol="0"/>
          <a:lstStyle/>
          <a:p>
            <a:pPr rtl="0"/>
            <a:r>
              <a:rPr lang="ja-JP" altLang="en-US"/>
              <a:t>マスター タイトルの書式設定</a:t>
            </a:r>
            <a:endParaRPr lang="en-US" dirty="0"/>
          </a:p>
        </p:txBody>
      </p:sp>
      <p:sp>
        <p:nvSpPr>
          <p:cNvPr id="3" name="テキスト プレースホルダー 2"/>
          <p:cNvSpPr>
            <a:spLocks noGrp="1"/>
          </p:cNvSpPr>
          <p:nvPr>
            <p:ph type="body" idx="1"/>
          </p:nvPr>
        </p:nvSpPr>
        <p:spPr>
          <a:xfrm>
            <a:off x="822960" y="2057400"/>
            <a:ext cx="3479802" cy="736282"/>
          </a:xfrm>
        </p:spPr>
        <p:txBody>
          <a:bodyPr lIns="91440" rIns="91440" rtlCol="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a:t>マスター テキストの書式設定</a:t>
            </a:r>
            <a:endParaRPr lang="ja-JP" altLang="en-US"/>
          </a:p>
        </p:txBody>
      </p:sp>
      <p:sp>
        <p:nvSpPr>
          <p:cNvPr id="4" name="コンテンツ プレースホルダー 3"/>
          <p:cNvSpPr>
            <a:spLocks noGrp="1"/>
          </p:cNvSpPr>
          <p:nvPr>
            <p:ph sz="half" idx="2"/>
          </p:nvPr>
        </p:nvSpPr>
        <p:spPr>
          <a:xfrm>
            <a:off x="822960" y="2958275"/>
            <a:ext cx="3479802" cy="2910821"/>
          </a:xfrm>
        </p:spPr>
        <p:txBody>
          <a:bodyPr rtlCol="0"/>
          <a:lstStyle/>
          <a:p>
            <a:pPr lvl="0" rtl="0"/>
            <a:r>
              <a:rPr lang="ja-JP" altLang="en-US"/>
              <a:t>マスター テキストの書式設定</a:t>
            </a:r>
            <a:endParaRPr lang="ja-JP" altLang="en-US"/>
          </a:p>
          <a:p>
            <a:pPr lvl="1" rtl="0"/>
            <a:r>
              <a:rPr lang="ja-JP" altLang="en-US"/>
              <a:t>第 </a:t>
            </a:r>
            <a:r>
              <a:rPr lang="en-US" altLang="ja-JP"/>
              <a:t>2 </a:t>
            </a:r>
            <a:r>
              <a:rPr lang="ja-JP" altLang="en-US"/>
              <a:t>レベル</a:t>
            </a:r>
            <a:endParaRPr lang="ja-JP" altLang="en-US"/>
          </a:p>
          <a:p>
            <a:pPr lvl="2" rtl="0"/>
            <a:r>
              <a:rPr lang="ja-JP" altLang="en-US"/>
              <a:t>第 </a:t>
            </a:r>
            <a:r>
              <a:rPr lang="en-US" altLang="ja-JP"/>
              <a:t>3 </a:t>
            </a:r>
            <a:r>
              <a:rPr lang="ja-JP" altLang="en-US"/>
              <a:t>レベル</a:t>
            </a:r>
            <a:endParaRPr lang="ja-JP" altLang="en-US"/>
          </a:p>
          <a:p>
            <a:pPr lvl="3" rtl="0"/>
            <a:r>
              <a:rPr lang="ja-JP" altLang="en-US"/>
              <a:t>第 </a:t>
            </a:r>
            <a:r>
              <a:rPr lang="en-US" altLang="ja-JP"/>
              <a:t>4 </a:t>
            </a:r>
            <a:r>
              <a:rPr lang="ja-JP" altLang="en-US"/>
              <a:t>レベル</a:t>
            </a:r>
            <a:endParaRPr lang="ja-JP" altLang="en-US"/>
          </a:p>
          <a:p>
            <a:pPr lvl="4" rtl="0"/>
            <a:r>
              <a:rPr lang="ja-JP" altLang="en-US"/>
              <a:t>第 </a:t>
            </a:r>
            <a:r>
              <a:rPr lang="en-US" altLang="ja-JP"/>
              <a:t>5 </a:t>
            </a:r>
            <a:r>
              <a:rPr lang="ja-JP" altLang="en-US"/>
              <a:t>レベル</a:t>
            </a:r>
            <a:endParaRPr lang="en-US" dirty="0"/>
          </a:p>
        </p:txBody>
      </p:sp>
      <p:sp>
        <p:nvSpPr>
          <p:cNvPr id="5" name="テキスト プレースホルダー 4"/>
          <p:cNvSpPr>
            <a:spLocks noGrp="1"/>
          </p:cNvSpPr>
          <p:nvPr>
            <p:ph type="body" sz="quarter" idx="3"/>
          </p:nvPr>
        </p:nvSpPr>
        <p:spPr>
          <a:xfrm>
            <a:off x="4886958" y="2057400"/>
            <a:ext cx="3479802" cy="736282"/>
          </a:xfrm>
        </p:spPr>
        <p:txBody>
          <a:bodyPr lIns="91440" rIns="91440" rtlCol="0" anchor="ctr">
            <a:normAutofit/>
          </a:bodyPr>
          <a:lstStyle>
            <a:lvl1pPr marL="0" indent="0">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a:t>マスター テキストの書式設定</a:t>
            </a:r>
            <a:endParaRPr lang="ja-JP" altLang="en-US"/>
          </a:p>
        </p:txBody>
      </p:sp>
      <p:sp>
        <p:nvSpPr>
          <p:cNvPr id="6" name="コンテンツ プレースホルダー 5"/>
          <p:cNvSpPr>
            <a:spLocks noGrp="1"/>
          </p:cNvSpPr>
          <p:nvPr>
            <p:ph sz="quarter" idx="4"/>
          </p:nvPr>
        </p:nvSpPr>
        <p:spPr>
          <a:xfrm>
            <a:off x="4886958" y="2958274"/>
            <a:ext cx="3479802" cy="2910821"/>
          </a:xfrm>
        </p:spPr>
        <p:txBody>
          <a:bodyPr rtlCol="0"/>
          <a:lstStyle/>
          <a:p>
            <a:pPr lvl="0" rtl="0"/>
            <a:r>
              <a:rPr lang="ja-JP" altLang="en-US"/>
              <a:t>マスター テキストの書式設定</a:t>
            </a:r>
            <a:endParaRPr lang="ja-JP" altLang="en-US"/>
          </a:p>
          <a:p>
            <a:pPr lvl="1" rtl="0"/>
            <a:r>
              <a:rPr lang="ja-JP" altLang="en-US"/>
              <a:t>第 </a:t>
            </a:r>
            <a:r>
              <a:rPr lang="en-US" altLang="ja-JP"/>
              <a:t>2 </a:t>
            </a:r>
            <a:r>
              <a:rPr lang="ja-JP" altLang="en-US"/>
              <a:t>レベル</a:t>
            </a:r>
            <a:endParaRPr lang="ja-JP" altLang="en-US"/>
          </a:p>
          <a:p>
            <a:pPr lvl="2" rtl="0"/>
            <a:r>
              <a:rPr lang="ja-JP" altLang="en-US"/>
              <a:t>第 </a:t>
            </a:r>
            <a:r>
              <a:rPr lang="en-US" altLang="ja-JP"/>
              <a:t>3 </a:t>
            </a:r>
            <a:r>
              <a:rPr lang="ja-JP" altLang="en-US"/>
              <a:t>レベル</a:t>
            </a:r>
            <a:endParaRPr lang="ja-JP" altLang="en-US"/>
          </a:p>
          <a:p>
            <a:pPr lvl="3" rtl="0"/>
            <a:r>
              <a:rPr lang="ja-JP" altLang="en-US"/>
              <a:t>第 </a:t>
            </a:r>
            <a:r>
              <a:rPr lang="en-US" altLang="ja-JP"/>
              <a:t>4 </a:t>
            </a:r>
            <a:r>
              <a:rPr lang="ja-JP" altLang="en-US"/>
              <a:t>レベル</a:t>
            </a:r>
            <a:endParaRPr lang="ja-JP" altLang="en-US"/>
          </a:p>
          <a:p>
            <a:pPr lvl="4" rtl="0"/>
            <a:r>
              <a:rPr lang="ja-JP" altLang="en-US"/>
              <a:t>第 </a:t>
            </a:r>
            <a:r>
              <a:rPr lang="en-US" altLang="ja-JP"/>
              <a:t>5 </a:t>
            </a:r>
            <a:r>
              <a:rPr lang="ja-JP" altLang="en-US"/>
              <a:t>レベル</a:t>
            </a:r>
            <a:endParaRPr lang="en-US" dirty="0"/>
          </a:p>
        </p:txBody>
      </p:sp>
      <p:sp>
        <p:nvSpPr>
          <p:cNvPr id="2" name="日付プレースホルダー 1"/>
          <p:cNvSpPr>
            <a:spLocks noGrp="1"/>
          </p:cNvSpPr>
          <p:nvPr>
            <p:ph type="dt" sz="half" idx="10"/>
          </p:nvPr>
        </p:nvSpPr>
        <p:spPr/>
        <p:txBody>
          <a:bodyPr rtlCol="0"/>
          <a:lstStyle/>
          <a:p>
            <a:pPr rtl="0"/>
            <a:fld id="{FA5138DC-E271-41C8-BE65-2AC8ADEEA4A9}" type="datetime1">
              <a:rPr lang="ja-JP" altLang="en-US" smtClean="0"/>
            </a:fld>
            <a:endParaRPr lang="en-US" dirty="0"/>
          </a:p>
        </p:txBody>
      </p:sp>
      <p:sp>
        <p:nvSpPr>
          <p:cNvPr id="11" name="フッター プレースホルダー 10"/>
          <p:cNvSpPr>
            <a:spLocks noGrp="1"/>
          </p:cNvSpPr>
          <p:nvPr>
            <p:ph type="ftr" sz="quarter" idx="11"/>
          </p:nvPr>
        </p:nvSpPr>
        <p:spPr/>
        <p:txBody>
          <a:bodyPr rtlCol="0"/>
          <a:lstStyle/>
          <a:p>
            <a:pPr rtl="0"/>
            <a:endParaRPr lang="en-US" dirty="0"/>
          </a:p>
        </p:txBody>
      </p:sp>
      <p:sp>
        <p:nvSpPr>
          <p:cNvPr id="12" name="スライド番号プレースホルダー 11"/>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lstStyle/>
          <a:p>
            <a:pPr rtl="0"/>
            <a:r>
              <a:rPr lang="ja-JP" altLang="en-US"/>
              <a:t>マスター タイトルの書式設定</a:t>
            </a:r>
            <a:endParaRPr lang="en-US" dirty="0"/>
          </a:p>
        </p:txBody>
      </p:sp>
      <p:sp>
        <p:nvSpPr>
          <p:cNvPr id="6" name="日付プレースホルダー 5"/>
          <p:cNvSpPr>
            <a:spLocks noGrp="1"/>
          </p:cNvSpPr>
          <p:nvPr>
            <p:ph type="dt" sz="half" idx="10"/>
          </p:nvPr>
        </p:nvSpPr>
        <p:spPr/>
        <p:txBody>
          <a:bodyPr rtlCol="0"/>
          <a:lstStyle/>
          <a:p>
            <a:pPr rtl="0"/>
            <a:fld id="{8F26F9E0-B2BB-4E8F-A353-6B1AF083078D}" type="datetime1">
              <a:rPr lang="ja-JP" altLang="en-US" smtClean="0"/>
            </a:fld>
            <a:endParaRPr lang="en-US" dirty="0"/>
          </a:p>
        </p:txBody>
      </p:sp>
      <p:sp>
        <p:nvSpPr>
          <p:cNvPr id="7" name="フッター プレースホルダー 6"/>
          <p:cNvSpPr>
            <a:spLocks noGrp="1"/>
          </p:cNvSpPr>
          <p:nvPr>
            <p:ph type="ftr" sz="quarter" idx="11"/>
          </p:nvPr>
        </p:nvSpPr>
        <p:spPr/>
        <p:txBody>
          <a:bodyPr rtlCol="0"/>
          <a:lstStyle/>
          <a:p>
            <a:pPr rtl="0"/>
            <a:endParaRPr lang="en-US" dirty="0"/>
          </a:p>
        </p:txBody>
      </p:sp>
      <p:sp>
        <p:nvSpPr>
          <p:cNvPr id="8" name="スライド番号プレースホルダー 7"/>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10" name="長方形 9"/>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日付プレースホルダー 1"/>
          <p:cNvSpPr>
            <a:spLocks noGrp="1"/>
          </p:cNvSpPr>
          <p:nvPr>
            <p:ph type="dt" sz="half" idx="10"/>
          </p:nvPr>
        </p:nvSpPr>
        <p:spPr/>
        <p:txBody>
          <a:bodyPr rtlCol="0"/>
          <a:lstStyle/>
          <a:p>
            <a:pPr rtl="0"/>
            <a:fld id="{345DEE80-C133-4C82-BA52-6E6A78DF5359}" type="datetime1">
              <a:rPr lang="ja-JP" altLang="en-US" smtClean="0"/>
            </a:fld>
            <a:endParaRPr lang="en-US" dirty="0"/>
          </a:p>
        </p:txBody>
      </p:sp>
      <p:sp>
        <p:nvSpPr>
          <p:cNvPr id="3" name="フッター プレースホルダー 2"/>
          <p:cNvSpPr>
            <a:spLocks noGrp="1"/>
          </p:cNvSpPr>
          <p:nvPr>
            <p:ph type="ftr" sz="quarter" idx="11"/>
          </p:nvPr>
        </p:nvSpPr>
        <p:spPr/>
        <p:txBody>
          <a:bodyPr rtlCol="0"/>
          <a:lstStyle/>
          <a:p>
            <a:pPr rtl="0"/>
            <a:endParaRPr lang="en-US" dirty="0"/>
          </a:p>
        </p:txBody>
      </p:sp>
      <p:sp>
        <p:nvSpPr>
          <p:cNvPr id="4" name="スライド番号プレースホルダー 3"/>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キャプション付きのコンテンツ">
    <p:spTree>
      <p:nvGrpSpPr>
        <p:cNvPr id="1" name=""/>
        <p:cNvGrpSpPr/>
        <p:nvPr/>
      </p:nvGrpSpPr>
      <p:grpSpPr>
        <a:xfrm>
          <a:off x="0" y="0"/>
          <a:ext cx="0" cy="0"/>
          <a:chOff x="0" y="0"/>
          <a:chExt cx="0" cy="0"/>
        </a:xfrm>
      </p:grpSpPr>
      <p:sp>
        <p:nvSpPr>
          <p:cNvPr id="8" name="長方形 7"/>
          <p:cNvSpPr/>
          <p:nvPr/>
        </p:nvSpPr>
        <p:spPr>
          <a:xfrm>
            <a:off x="12" y="0"/>
            <a:ext cx="3490722"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p:cNvSpPr>
            <a:spLocks noGrp="1"/>
          </p:cNvSpPr>
          <p:nvPr>
            <p:ph type="title"/>
          </p:nvPr>
        </p:nvSpPr>
        <p:spPr>
          <a:xfrm>
            <a:off x="482600" y="786384"/>
            <a:ext cx="2638175" cy="2093975"/>
          </a:xfrm>
        </p:spPr>
        <p:txBody>
          <a:bodyPr rtlCol="0" anchor="b">
            <a:normAutofit/>
          </a:bodyPr>
          <a:lstStyle>
            <a:lvl1pPr>
              <a:lnSpc>
                <a:spcPct val="90000"/>
              </a:lnSpc>
              <a:defRPr sz="2700" b="0">
                <a:solidFill>
                  <a:srgbClr val="FFFFFF"/>
                </a:solidFill>
              </a:defRPr>
            </a:lvl1pPr>
          </a:lstStyle>
          <a:p>
            <a:pPr rtl="0"/>
            <a:r>
              <a:rPr lang="ja-JP" altLang="en-US"/>
              <a:t>マスター タイトルの書式設定</a:t>
            </a:r>
            <a:endParaRPr lang="en-US" dirty="0"/>
          </a:p>
        </p:txBody>
      </p:sp>
      <p:sp>
        <p:nvSpPr>
          <p:cNvPr id="3" name="コンテンツ プレースホルダー 2"/>
          <p:cNvSpPr>
            <a:spLocks noGrp="1"/>
          </p:cNvSpPr>
          <p:nvPr>
            <p:ph idx="1"/>
          </p:nvPr>
        </p:nvSpPr>
        <p:spPr>
          <a:xfrm>
            <a:off x="4094238" y="812800"/>
            <a:ext cx="4446258" cy="5294757"/>
          </a:xfrm>
        </p:spPr>
        <p:txBody>
          <a:bodyPr rtlCol="0"/>
          <a:lstStyle/>
          <a:p>
            <a:pPr lvl="0" rtl="0"/>
            <a:r>
              <a:rPr lang="ja-JP" altLang="en-US"/>
              <a:t>マスター テキストの書式設定</a:t>
            </a:r>
            <a:endParaRPr lang="ja-JP" altLang="en-US"/>
          </a:p>
          <a:p>
            <a:pPr lvl="1" rtl="0"/>
            <a:r>
              <a:rPr lang="ja-JP" altLang="en-US"/>
              <a:t>第 </a:t>
            </a:r>
            <a:r>
              <a:rPr lang="en-US" altLang="ja-JP"/>
              <a:t>2 </a:t>
            </a:r>
            <a:r>
              <a:rPr lang="ja-JP" altLang="en-US"/>
              <a:t>レベル</a:t>
            </a:r>
            <a:endParaRPr lang="ja-JP" altLang="en-US"/>
          </a:p>
          <a:p>
            <a:pPr lvl="2" rtl="0"/>
            <a:r>
              <a:rPr lang="ja-JP" altLang="en-US"/>
              <a:t>第 </a:t>
            </a:r>
            <a:r>
              <a:rPr lang="en-US" altLang="ja-JP"/>
              <a:t>3 </a:t>
            </a:r>
            <a:r>
              <a:rPr lang="ja-JP" altLang="en-US"/>
              <a:t>レベル</a:t>
            </a:r>
            <a:endParaRPr lang="ja-JP" altLang="en-US"/>
          </a:p>
          <a:p>
            <a:pPr lvl="3" rtl="0"/>
            <a:r>
              <a:rPr lang="ja-JP" altLang="en-US"/>
              <a:t>第 </a:t>
            </a:r>
            <a:r>
              <a:rPr lang="en-US" altLang="ja-JP"/>
              <a:t>4 </a:t>
            </a:r>
            <a:r>
              <a:rPr lang="ja-JP" altLang="en-US"/>
              <a:t>レベル</a:t>
            </a:r>
            <a:endParaRPr lang="ja-JP" altLang="en-US"/>
          </a:p>
          <a:p>
            <a:pPr lvl="4" rtl="0"/>
            <a:r>
              <a:rPr lang="ja-JP" altLang="en-US"/>
              <a:t>第 </a:t>
            </a:r>
            <a:r>
              <a:rPr lang="en-US" altLang="ja-JP"/>
              <a:t>5 </a:t>
            </a:r>
            <a:r>
              <a:rPr lang="ja-JP" altLang="en-US"/>
              <a:t>レベル</a:t>
            </a:r>
            <a:endParaRPr lang="en-US" dirty="0"/>
          </a:p>
        </p:txBody>
      </p:sp>
      <p:sp>
        <p:nvSpPr>
          <p:cNvPr id="4" name="テキスト プレースホルダー 3"/>
          <p:cNvSpPr>
            <a:spLocks noGrp="1"/>
          </p:cNvSpPr>
          <p:nvPr>
            <p:ph type="body" sz="half" idx="2"/>
          </p:nvPr>
        </p:nvSpPr>
        <p:spPr>
          <a:xfrm>
            <a:off x="482599" y="3043051"/>
            <a:ext cx="2638175" cy="3064505"/>
          </a:xfrm>
        </p:spPr>
        <p:txBody>
          <a:bodyPr lIns="91440" rIns="91440" rtlCol="0">
            <a:normAutofit/>
          </a:bodyPr>
          <a:lstStyle>
            <a:lvl1pPr marL="0" indent="0">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ja-JP" altLang="en-US"/>
              <a:t>マスター テキストの書式設定</a:t>
            </a:r>
            <a:endParaRPr lang="ja-JP" altLang="en-US"/>
          </a:p>
        </p:txBody>
      </p:sp>
      <p:sp>
        <p:nvSpPr>
          <p:cNvPr id="5" name="日付プレースホルダー 4"/>
          <p:cNvSpPr>
            <a:spLocks noGrp="1"/>
          </p:cNvSpPr>
          <p:nvPr>
            <p:ph type="dt" sz="half" idx="10"/>
          </p:nvPr>
        </p:nvSpPr>
        <p:spPr>
          <a:xfrm>
            <a:off x="482598" y="6446521"/>
            <a:ext cx="2638176" cy="365125"/>
          </a:xfrm>
        </p:spPr>
        <p:txBody>
          <a:bodyPr rtlCol="0"/>
          <a:lstStyle>
            <a:lvl1pPr algn="l">
              <a:defRPr/>
            </a:lvl1pPr>
          </a:lstStyle>
          <a:p>
            <a:pPr rtl="0"/>
            <a:fld id="{5D48F394-EB73-4DAF-B9DC-4B7F06E8D586}" type="datetime1">
              <a:rPr lang="ja-JP" altLang="en-US" smtClean="0"/>
            </a:fld>
            <a:endParaRPr lang="en-US" dirty="0"/>
          </a:p>
        </p:txBody>
      </p:sp>
      <p:sp>
        <p:nvSpPr>
          <p:cNvPr id="6" name="フッター プレースホルダー 5"/>
          <p:cNvSpPr>
            <a:spLocks noGrp="1"/>
          </p:cNvSpPr>
          <p:nvPr>
            <p:ph type="ftr" sz="quarter" idx="11"/>
          </p:nvPr>
        </p:nvSpPr>
        <p:spPr>
          <a:xfrm>
            <a:off x="4094238" y="6446521"/>
            <a:ext cx="4000514" cy="365125"/>
          </a:xfrm>
        </p:spPr>
        <p:txBody>
          <a:bodyPr rtlCol="0"/>
          <a:lstStyle>
            <a:lvl1pPr algn="l">
              <a:defRPr>
                <a:solidFill>
                  <a:schemeClr val="tx2"/>
                </a:solidFill>
              </a:defRPr>
            </a:lvl1pPr>
          </a:lstStyle>
          <a:p>
            <a:pPr rtl="0"/>
            <a:endParaRPr lang="en-US" dirty="0"/>
          </a:p>
        </p:txBody>
      </p:sp>
      <p:sp>
        <p:nvSpPr>
          <p:cNvPr id="7" name="スライド番号プレースホルダー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キャプション付きの図">
    <p:spTree>
      <p:nvGrpSpPr>
        <p:cNvPr id="1" name=""/>
        <p:cNvGrpSpPr/>
        <p:nvPr/>
      </p:nvGrpSpPr>
      <p:grpSpPr>
        <a:xfrm>
          <a:off x="0" y="0"/>
          <a:ext cx="0" cy="0"/>
          <a:chOff x="0" y="0"/>
          <a:chExt cx="0" cy="0"/>
        </a:xfrm>
      </p:grpSpPr>
      <p:sp>
        <p:nvSpPr>
          <p:cNvPr id="8" name="長方形 7"/>
          <p:cNvSpPr/>
          <p:nvPr/>
        </p:nvSpPr>
        <p:spPr>
          <a:xfrm>
            <a:off x="0" y="4578350"/>
            <a:ext cx="9141619"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図プレースホルダー 2"/>
          <p:cNvSpPr>
            <a:spLocks noGrp="1" noChangeAspect="1"/>
          </p:cNvSpPr>
          <p:nvPr>
            <p:ph type="pic" idx="1" hasCustomPrompt="1"/>
          </p:nvPr>
        </p:nvSpPr>
        <p:spPr>
          <a:xfrm>
            <a:off x="12" y="0"/>
            <a:ext cx="9143989" cy="4578350"/>
          </a:xfrm>
          <a:solidFill>
            <a:schemeClr val="bg1">
              <a:lumMod val="85000"/>
            </a:schemeClr>
          </a:solidFill>
        </p:spPr>
        <p:txBody>
          <a:bodyPr lIns="457200" tIns="457200" rtlCol="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a:t>アイコンをクリックして図を追加</a:t>
            </a:r>
            <a:endParaRPr lang="en-US" dirty="0"/>
          </a:p>
        </p:txBody>
      </p:sp>
      <p:sp>
        <p:nvSpPr>
          <p:cNvPr id="2" name="タイトル 1"/>
          <p:cNvSpPr>
            <a:spLocks noGrp="1"/>
          </p:cNvSpPr>
          <p:nvPr>
            <p:ph type="title"/>
          </p:nvPr>
        </p:nvSpPr>
        <p:spPr>
          <a:xfrm>
            <a:off x="822960" y="4799362"/>
            <a:ext cx="7585234" cy="743682"/>
          </a:xfrm>
        </p:spPr>
        <p:txBody>
          <a:bodyPr tIns="0" bIns="0" rtlCol="0" anchor="b">
            <a:noAutofit/>
          </a:bodyPr>
          <a:lstStyle>
            <a:lvl1pPr>
              <a:defRPr sz="2700" b="0">
                <a:solidFill>
                  <a:srgbClr val="FFFFFF"/>
                </a:solidFill>
              </a:defRPr>
            </a:lvl1pPr>
          </a:lstStyle>
          <a:p>
            <a:pPr rtl="0"/>
            <a:r>
              <a:rPr lang="ja-JP" altLang="en-US"/>
              <a:t>マスター タイトルの書式設定</a:t>
            </a:r>
            <a:endParaRPr lang="en-US" dirty="0"/>
          </a:p>
        </p:txBody>
      </p:sp>
      <p:sp>
        <p:nvSpPr>
          <p:cNvPr id="4" name="テキスト プレースホルダー 3"/>
          <p:cNvSpPr>
            <a:spLocks noGrp="1"/>
          </p:cNvSpPr>
          <p:nvPr>
            <p:ph type="body" sz="half" idx="2"/>
          </p:nvPr>
        </p:nvSpPr>
        <p:spPr>
          <a:xfrm>
            <a:off x="822959" y="5715000"/>
            <a:ext cx="7584948" cy="609600"/>
          </a:xfrm>
        </p:spPr>
        <p:txBody>
          <a:bodyPr lIns="91440" tIns="0" rIns="91440" bIns="0" rtlCol="0">
            <a:normAutofit/>
          </a:bodyPr>
          <a:lstStyle>
            <a:lvl1pPr marL="0" indent="0">
              <a:spcBef>
                <a:spcPts val="0"/>
              </a:spcBef>
              <a:spcAft>
                <a:spcPts val="450"/>
              </a:spcAft>
              <a:buNone/>
              <a:defRPr sz="13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rtl="0"/>
            <a:r>
              <a:rPr lang="ja-JP" altLang="en-US"/>
              <a:t>マスター テキストの書式設定</a:t>
            </a:r>
            <a:endParaRPr lang="ja-JP" altLang="en-US"/>
          </a:p>
        </p:txBody>
      </p:sp>
      <p:sp>
        <p:nvSpPr>
          <p:cNvPr id="5" name="日付プレースホルダー 4"/>
          <p:cNvSpPr>
            <a:spLocks noGrp="1"/>
          </p:cNvSpPr>
          <p:nvPr>
            <p:ph type="dt" sz="half" idx="10"/>
          </p:nvPr>
        </p:nvSpPr>
        <p:spPr/>
        <p:txBody>
          <a:bodyPr rtlCol="0"/>
          <a:lstStyle>
            <a:lvl1pPr>
              <a:defRPr/>
            </a:lvl1pPr>
          </a:lstStyle>
          <a:p>
            <a:pPr rtl="0"/>
            <a:fld id="{37D32CA8-DFB3-42D1-9A93-81D658AB3F6D}" type="datetime1">
              <a:rPr lang="ja-JP" altLang="en-US" smtClean="0"/>
            </a:fld>
            <a:endParaRPr lang="en-US" dirty="0"/>
          </a:p>
        </p:txBody>
      </p:sp>
      <p:sp>
        <p:nvSpPr>
          <p:cNvPr id="6" name="フッター プレースホルダー 5"/>
          <p:cNvSpPr>
            <a:spLocks noGrp="1"/>
          </p:cNvSpPr>
          <p:nvPr>
            <p:ph type="ftr" sz="quarter" idx="11"/>
          </p:nvPr>
        </p:nvSpPr>
        <p:spPr>
          <a:xfrm>
            <a:off x="822959" y="6446839"/>
            <a:ext cx="5113697" cy="365125"/>
          </a:xfrm>
        </p:spPr>
        <p:txBody>
          <a:bodyPr rtlCol="0"/>
          <a:lstStyle/>
          <a:p>
            <a:pPr algn="l" rtl="0"/>
            <a:endParaRPr lang="en-US" dirty="0"/>
          </a:p>
        </p:txBody>
      </p:sp>
      <p:sp>
        <p:nvSpPr>
          <p:cNvPr id="7" name="スライド番号プレースホルダー 6"/>
          <p:cNvSpPr>
            <a:spLocks noGrp="1"/>
          </p:cNvSpPr>
          <p:nvPr>
            <p:ph type="sldNum" sz="quarter" idx="12"/>
          </p:nvPr>
        </p:nvSpPr>
        <p:spPr/>
        <p:txBody>
          <a:bodyPr rtlCol="0"/>
          <a:lstStyle/>
          <a:p>
            <a:pPr rtl="0"/>
            <a:fld id="{3A98EE3D-8CD1-4C3F-BD1C-C98C9596463C}"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長方形 6"/>
          <p:cNvSpPr/>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プレースホルダー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pPr rtl="0"/>
            <a:r>
              <a:rPr lang="en-US" dirty="0"/>
              <a:t>マスター タイトルの書式設定</a:t>
            </a:r>
            <a:endParaRPr lang="en-US" dirty="0"/>
          </a:p>
        </p:txBody>
      </p:sp>
      <p:sp>
        <p:nvSpPr>
          <p:cNvPr id="3" name="テキスト プレースホルダー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rtl="0"/>
            <a:r>
              <a:rPr lang="en-US" dirty="0"/>
              <a:t>マスター テキストの書式設定</a:t>
            </a:r>
            <a:endParaRPr lang="en-US" dirty="0"/>
          </a:p>
          <a:p>
            <a:pPr lvl="1" rtl="0"/>
            <a:r>
              <a:rPr lang="en-US" dirty="0"/>
              <a:t>第 2 レベル</a:t>
            </a:r>
            <a:endParaRPr lang="en-US" dirty="0"/>
          </a:p>
          <a:p>
            <a:pPr lvl="2" rtl="0"/>
            <a:r>
              <a:rPr lang="en-US" dirty="0"/>
              <a:t>第 3 レベル</a:t>
            </a:r>
            <a:endParaRPr lang="en-US" dirty="0"/>
          </a:p>
          <a:p>
            <a:pPr lvl="3" rtl="0"/>
            <a:r>
              <a:rPr lang="en-US" dirty="0"/>
              <a:t>第 4 レベル</a:t>
            </a:r>
            <a:endParaRPr lang="en-US" dirty="0"/>
          </a:p>
          <a:p>
            <a:pPr lvl="4" rtl="0"/>
            <a:r>
              <a:rPr lang="en-US" dirty="0"/>
              <a:t>第 5 レベル</a:t>
            </a:r>
            <a:endParaRPr lang="en-US" dirty="0"/>
          </a:p>
        </p:txBody>
      </p:sp>
      <p:sp>
        <p:nvSpPr>
          <p:cNvPr id="4" name="日付プレースホルダー 3"/>
          <p:cNvSpPr>
            <a:spLocks noGrp="1"/>
          </p:cNvSpPr>
          <p:nvPr>
            <p:ph type="dt" sz="half" idx="2"/>
          </p:nvPr>
        </p:nvSpPr>
        <p:spPr>
          <a:xfrm>
            <a:off x="6163819" y="6446839"/>
            <a:ext cx="1938638" cy="365125"/>
          </a:xfrm>
          <a:prstGeom prst="rect">
            <a:avLst/>
          </a:prstGeom>
        </p:spPr>
        <p:txBody>
          <a:bodyPr vert="horz" lIns="91440" tIns="45720" rIns="91440" bIns="45720" rtlCol="0" anchor="ctr"/>
          <a:lstStyle>
            <a:lvl1pPr algn="r">
              <a:defRPr sz="600">
                <a:solidFill>
                  <a:srgbClr val="FFFFFF"/>
                </a:solidFill>
                <a:latin typeface="Meiryo UI" panose="020B0604030504040204" pitchFamily="50" charset="-128"/>
                <a:ea typeface="Meiryo UI" panose="020B0604030504040204" pitchFamily="50" charset="-128"/>
              </a:defRPr>
            </a:lvl1pPr>
          </a:lstStyle>
          <a:p>
            <a:fld id="{9C574417-D6A5-4805-B113-749635F0A52F}" type="datetime1">
              <a:rPr lang="ja-JP" altLang="en-US" noProof="0" smtClean="0"/>
            </a:fld>
            <a:endParaRPr lang="ja-JP" altLang="en-US" noProof="0" dirty="0"/>
          </a:p>
        </p:txBody>
      </p:sp>
      <p:sp>
        <p:nvSpPr>
          <p:cNvPr id="5" name="フッター プレースホルダー 4"/>
          <p:cNvSpPr>
            <a:spLocks noGrp="1"/>
          </p:cNvSpPr>
          <p:nvPr>
            <p:ph type="ftr" sz="quarter" idx="3"/>
          </p:nvPr>
        </p:nvSpPr>
        <p:spPr>
          <a:xfrm>
            <a:off x="822959" y="6446839"/>
            <a:ext cx="5113697" cy="365125"/>
          </a:xfrm>
          <a:prstGeom prst="rect">
            <a:avLst/>
          </a:prstGeom>
        </p:spPr>
        <p:txBody>
          <a:bodyPr vert="horz" lIns="91440" tIns="45720" rIns="91440" bIns="45720" rtlCol="0" anchor="ctr"/>
          <a:lstStyle>
            <a:lvl1pPr algn="l">
              <a:defRPr sz="600" cap="all" baseline="0">
                <a:solidFill>
                  <a:srgbClr val="FFFFFF"/>
                </a:solidFill>
                <a:latin typeface="Meiryo UI" panose="020B0604030504040204" pitchFamily="50" charset="-128"/>
                <a:ea typeface="Meiryo UI" panose="020B0604030504040204" pitchFamily="50" charset="-128"/>
              </a:defRPr>
            </a:lvl1pPr>
          </a:lstStyle>
          <a:p>
            <a:endParaRPr lang="ja-JP" altLang="en-US" noProof="0" dirty="0"/>
          </a:p>
        </p:txBody>
      </p:sp>
      <p:sp>
        <p:nvSpPr>
          <p:cNvPr id="6" name="スライド番号プレースホルダー 5"/>
          <p:cNvSpPr>
            <a:spLocks noGrp="1"/>
          </p:cNvSpPr>
          <p:nvPr>
            <p:ph type="sldNum" sz="quarter" idx="4"/>
          </p:nvPr>
        </p:nvSpPr>
        <p:spPr>
          <a:xfrm>
            <a:off x="8245186" y="6446839"/>
            <a:ext cx="585008" cy="365125"/>
          </a:xfrm>
          <a:prstGeom prst="rect">
            <a:avLst/>
          </a:prstGeom>
        </p:spPr>
        <p:txBody>
          <a:bodyPr vert="horz" lIns="91440" tIns="45720" rIns="91440" bIns="45720" rtlCol="0" anchor="ctr"/>
          <a:lstStyle>
            <a:lvl1pPr algn="l">
              <a:defRPr sz="600">
                <a:solidFill>
                  <a:srgbClr val="FFFFFF"/>
                </a:solidFill>
                <a:latin typeface="Meiryo UI" panose="020B0604030504040204" pitchFamily="50" charset="-128"/>
                <a:ea typeface="Meiryo UI" panose="020B0604030504040204" pitchFamily="50" charset="-128"/>
              </a:defRPr>
            </a:lvl1pPr>
          </a:lstStyle>
          <a:p>
            <a:fld id="{3A98EE3D-8CD1-4C3F-BD1C-C98C9596463C}" type="slidenum">
              <a:rPr lang="en-US" altLang="ja-JP" noProof="0" smtClean="0"/>
            </a:fld>
            <a:endParaRPr lang="ja-JP" altLang="en-US" noProof="0" dirty="0"/>
          </a:p>
        </p:txBody>
      </p:sp>
      <p:cxnSp>
        <p:nvCxnSpPr>
          <p:cNvPr id="10" name="直線​​コネクタ(S) 9"/>
          <p:cNvCxnSpPr/>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685800" rtl="0" eaLnBrk="1" latinLnBrk="0" hangingPunct="1">
        <a:lnSpc>
          <a:spcPct val="90000"/>
        </a:lnSpc>
        <a:spcBef>
          <a:spcPct val="0"/>
        </a:spcBef>
        <a:buNone/>
        <a:defRPr kumimoji="1" sz="3525" i="0" kern="1200" spc="-38" baseline="0">
          <a:solidFill>
            <a:schemeClr val="tx1">
              <a:lumMod val="75000"/>
              <a:lumOff val="25000"/>
            </a:schemeClr>
          </a:solidFill>
          <a:latin typeface="ＭＳ 明朝" panose="02020609040205080304" pitchFamily="17" charset="-128"/>
          <a:ea typeface="ＭＳ 明朝" panose="02020609040205080304" pitchFamily="17" charset="-128"/>
          <a:cs typeface="+mj-cs"/>
        </a:defRPr>
      </a:lvl1pPr>
    </p:titleStyle>
    <p:bodyStyle>
      <a:lvl1pPr marL="68580" indent="-68580" algn="l" defTabSz="685800" rtl="0" eaLnBrk="1" latinLnBrk="0" hangingPunct="1">
        <a:lnSpc>
          <a:spcPct val="110000"/>
        </a:lnSpc>
        <a:spcBef>
          <a:spcPts val="900"/>
        </a:spcBef>
        <a:spcAft>
          <a:spcPts val="150"/>
        </a:spcAft>
        <a:buClr>
          <a:schemeClr val="accent1"/>
        </a:buClr>
        <a:buSzPct val="100000"/>
        <a:buFont typeface="Calibri" panose="020F0502020204030204" pitchFamily="34" charset="0"/>
        <a:buChar char=" "/>
        <a:defRPr kumimoji="1" sz="1425"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288290" indent="-137160" algn="l" defTabSz="685800" rtl="0" eaLnBrk="1" latinLnBrk="0" hangingPunct="1">
        <a:lnSpc>
          <a:spcPct val="100000"/>
        </a:lnSpc>
        <a:spcBef>
          <a:spcPts val="150"/>
        </a:spcBef>
        <a:spcAft>
          <a:spcPts val="300"/>
        </a:spcAft>
        <a:buClrTx/>
        <a:buFont typeface="Calibri" panose="020F0502020204030204" pitchFamily="34" charset="0"/>
        <a:buChar char="◦"/>
        <a:defRPr kumimoji="1" sz="1275"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25450" indent="-137160" algn="l" defTabSz="685800" rtl="0" eaLnBrk="1" latinLnBrk="0" hangingPunct="1">
        <a:lnSpc>
          <a:spcPct val="100000"/>
        </a:lnSpc>
        <a:spcBef>
          <a:spcPts val="150"/>
        </a:spcBef>
        <a:spcAft>
          <a:spcPts val="300"/>
        </a:spcAft>
        <a:buClrTx/>
        <a:buFont typeface="Calibri" panose="020F0502020204030204" pitchFamily="34" charset="0"/>
        <a:buChar char="◦"/>
        <a:defRPr kumimoji="1" sz="9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562610" indent="-137160" algn="l" defTabSz="685800" rtl="0" eaLnBrk="1" latinLnBrk="0" hangingPunct="1">
        <a:lnSpc>
          <a:spcPct val="100000"/>
        </a:lnSpc>
        <a:spcBef>
          <a:spcPts val="150"/>
        </a:spcBef>
        <a:spcAft>
          <a:spcPts val="300"/>
        </a:spcAft>
        <a:buClrTx/>
        <a:buFont typeface="Calibri" panose="020F0502020204030204" pitchFamily="34" charset="0"/>
        <a:buChar char="◦"/>
        <a:defRPr kumimoji="1" sz="9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699770" indent="-137160" algn="l" defTabSz="685800" rtl="0" eaLnBrk="1" latinLnBrk="0" hangingPunct="1">
        <a:lnSpc>
          <a:spcPct val="100000"/>
        </a:lnSpc>
        <a:spcBef>
          <a:spcPts val="150"/>
        </a:spcBef>
        <a:spcAft>
          <a:spcPts val="300"/>
        </a:spcAft>
        <a:buClrTx/>
        <a:buFont typeface="Calibri" panose="020F0502020204030204" pitchFamily="34" charset="0"/>
        <a:buChar char="◦"/>
        <a:defRPr kumimoji="1" sz="9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824865" indent="-171450" algn="l" defTabSz="685800" rtl="0" eaLnBrk="1" latinLnBrk="0" hangingPunct="1">
        <a:lnSpc>
          <a:spcPct val="90000"/>
        </a:lnSpc>
        <a:spcBef>
          <a:spcPts val="150"/>
        </a:spcBef>
        <a:spcAft>
          <a:spcPts val="300"/>
        </a:spcAft>
        <a:buClr>
          <a:schemeClr val="accent1"/>
        </a:buClr>
        <a:buFont typeface="Calibri" panose="020F0502020204030204" pitchFamily="34" charset="0"/>
        <a:buChar char="◦"/>
        <a:defRPr kumimoji="1" sz="1050" kern="1200">
          <a:solidFill>
            <a:schemeClr val="tx1">
              <a:lumMod val="75000"/>
              <a:lumOff val="25000"/>
            </a:schemeClr>
          </a:solidFill>
          <a:latin typeface="+mn-lt"/>
          <a:ea typeface="+mn-ea"/>
          <a:cs typeface="+mn-cs"/>
        </a:defRPr>
      </a:lvl6pPr>
      <a:lvl7pPr marL="974725" indent="-171450" algn="l" defTabSz="685800" rtl="0" eaLnBrk="1" latinLnBrk="0" hangingPunct="1">
        <a:lnSpc>
          <a:spcPct val="90000"/>
        </a:lnSpc>
        <a:spcBef>
          <a:spcPts val="150"/>
        </a:spcBef>
        <a:spcAft>
          <a:spcPts val="300"/>
        </a:spcAft>
        <a:buClr>
          <a:schemeClr val="accent1"/>
        </a:buClr>
        <a:buFont typeface="Calibri" panose="020F0502020204030204" pitchFamily="34" charset="0"/>
        <a:buChar char="◦"/>
        <a:defRPr kumimoji="1" sz="1050" kern="1200">
          <a:solidFill>
            <a:schemeClr val="tx1">
              <a:lumMod val="75000"/>
              <a:lumOff val="25000"/>
            </a:schemeClr>
          </a:solidFill>
          <a:latin typeface="+mn-lt"/>
          <a:ea typeface="+mn-ea"/>
          <a:cs typeface="+mn-cs"/>
        </a:defRPr>
      </a:lvl7pPr>
      <a:lvl8pPr marL="1125220" indent="-171450" algn="l" defTabSz="685800" rtl="0" eaLnBrk="1" latinLnBrk="0" hangingPunct="1">
        <a:lnSpc>
          <a:spcPct val="90000"/>
        </a:lnSpc>
        <a:spcBef>
          <a:spcPts val="150"/>
        </a:spcBef>
        <a:spcAft>
          <a:spcPts val="300"/>
        </a:spcAft>
        <a:buClr>
          <a:schemeClr val="accent1"/>
        </a:buClr>
        <a:buFont typeface="Calibri" panose="020F0502020204030204" pitchFamily="34" charset="0"/>
        <a:buChar char="◦"/>
        <a:defRPr kumimoji="1" sz="1050" kern="1200">
          <a:solidFill>
            <a:schemeClr val="tx1">
              <a:lumMod val="75000"/>
              <a:lumOff val="25000"/>
            </a:schemeClr>
          </a:solidFill>
          <a:latin typeface="+mn-lt"/>
          <a:ea typeface="+mn-ea"/>
          <a:cs typeface="+mn-cs"/>
        </a:defRPr>
      </a:lvl8pPr>
      <a:lvl9pPr marL="1275080" indent="-171450" algn="l" defTabSz="685800" rtl="0" eaLnBrk="1" latinLnBrk="0" hangingPunct="1">
        <a:lnSpc>
          <a:spcPct val="90000"/>
        </a:lnSpc>
        <a:spcBef>
          <a:spcPts val="150"/>
        </a:spcBef>
        <a:spcAft>
          <a:spcPts val="300"/>
        </a:spcAft>
        <a:buClr>
          <a:schemeClr val="accent1"/>
        </a:buClr>
        <a:buFont typeface="Calibri" panose="020F0502020204030204" pitchFamily="34" charset="0"/>
        <a:buChar char="◦"/>
        <a:defRPr kumimoji="1"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長方形 21"/>
          <p:cNvSpPr>
            <a:spLocks noGrp="1" noRot="1" noChangeAspect="1" noMove="1" noResize="1" noEditPoints="1" noAdjustHandles="1" noChangeArrowheads="1" noChangeShapeType="1" noTextEdit="1"/>
          </p:cNvSpPr>
          <p:nvPr/>
        </p:nvSpPr>
        <p:spPr>
          <a:xfrm>
            <a:off x="0" y="857251"/>
            <a:ext cx="9144001"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350"/>
          </a:p>
        </p:txBody>
      </p:sp>
      <p:sp>
        <p:nvSpPr>
          <p:cNvPr id="2" name="タイトル 1"/>
          <p:cNvSpPr>
            <a:spLocks noGrp="1"/>
          </p:cNvSpPr>
          <p:nvPr>
            <p:ph type="ctrTitle"/>
          </p:nvPr>
        </p:nvSpPr>
        <p:spPr>
          <a:xfrm>
            <a:off x="3967316" y="1336573"/>
            <a:ext cx="4833784" cy="2764511"/>
          </a:xfrm>
        </p:spPr>
        <p:txBody>
          <a:bodyPr rtlCol="0">
            <a:normAutofit/>
          </a:bodyPr>
          <a:lstStyle/>
          <a:p>
            <a:r>
              <a:rPr lang="ja-JP" altLang="en-US" sz="1600" b="1" i="0" dirty="0">
                <a:solidFill>
                  <a:srgbClr val="00B050"/>
                </a:solidFill>
                <a:effectLst/>
                <a:latin typeface="Meiryo UI" panose="020B0604030504040204" pitchFamily="50" charset="-128"/>
                <a:ea typeface="Meiryo UI" panose="020B0604030504040204" pitchFamily="50" charset="-128"/>
              </a:rPr>
              <a:t>３・１４ ＮＯ！デジタル庁</a:t>
            </a:r>
            <a:br>
              <a:rPr lang="ja-JP" altLang="en-US" sz="1600" b="1" i="0" dirty="0">
                <a:solidFill>
                  <a:srgbClr val="00B050"/>
                </a:solidFill>
                <a:effectLst/>
                <a:latin typeface="Meiryo UI" panose="020B0604030504040204" pitchFamily="50" charset="-128"/>
                <a:ea typeface="Meiryo UI" panose="020B0604030504040204" pitchFamily="50" charset="-128"/>
              </a:rPr>
            </a:br>
            <a:r>
              <a:rPr lang="ja-JP" altLang="en-US" sz="1600" b="1" i="0" dirty="0">
                <a:solidFill>
                  <a:srgbClr val="00B050"/>
                </a:solidFill>
                <a:effectLst/>
                <a:latin typeface="Meiryo UI" panose="020B0604030504040204" pitchFamily="50" charset="-128"/>
                <a:ea typeface="Meiryo UI" panose="020B0604030504040204" pitchFamily="50" charset="-128"/>
              </a:rPr>
              <a:t>デジタル監視法案に反対する市民集会</a:t>
            </a:r>
            <a:br>
              <a:rPr lang="ja-JP" altLang="en-US" sz="1600" b="1" i="0" dirty="0">
                <a:solidFill>
                  <a:srgbClr val="00B050"/>
                </a:solidFill>
                <a:effectLst/>
                <a:latin typeface="Meiryo UI" panose="020B0604030504040204" pitchFamily="50" charset="-128"/>
                <a:ea typeface="Meiryo UI" panose="020B0604030504040204" pitchFamily="50" charset="-128"/>
              </a:rPr>
            </a:br>
            <a:br>
              <a:rPr lang="ja-JP" altLang="en-US" sz="1600" b="1" i="0" dirty="0">
                <a:solidFill>
                  <a:srgbClr val="00B050"/>
                </a:solidFill>
                <a:effectLst/>
                <a:latin typeface="Meiryo UI" panose="020B0604030504040204" pitchFamily="50" charset="-128"/>
                <a:ea typeface="Meiryo UI" panose="020B0604030504040204" pitchFamily="50" charset="-128"/>
              </a:rPr>
            </a:br>
            <a:r>
              <a:rPr lang="ja-JP" altLang="en-US" sz="3600" b="1" dirty="0">
                <a:latin typeface="Meiryo UI" panose="020B0604030504040204" pitchFamily="50" charset="-128"/>
                <a:ea typeface="Meiryo UI" panose="020B0604030504040204" pitchFamily="50" charset="-128"/>
              </a:rPr>
              <a:t>デジタル改革関連</a:t>
            </a:r>
            <a:r>
              <a:rPr lang="en-US" altLang="ja-JP" sz="3600" b="1" dirty="0">
                <a:latin typeface="Meiryo UI" panose="020B0604030504040204" pitchFamily="50" charset="-128"/>
                <a:ea typeface="Meiryo UI" panose="020B0604030504040204" pitchFamily="50" charset="-128"/>
              </a:rPr>
              <a:t>6</a:t>
            </a:r>
            <a:r>
              <a:rPr lang="ja-JP" altLang="en-US" sz="3600" b="1" dirty="0">
                <a:latin typeface="Meiryo UI" panose="020B0604030504040204" pitchFamily="50" charset="-128"/>
                <a:ea typeface="Meiryo UI" panose="020B0604030504040204" pitchFamily="50" charset="-128"/>
              </a:rPr>
              <a:t>法案の本質は警察監視国家への途をひらく</a:t>
            </a:r>
            <a:br>
              <a:rPr lang="ja-JP" altLang="en-US" sz="3600" b="1" dirty="0">
                <a:latin typeface="Meiryo UI" panose="020B0604030504040204" pitchFamily="50" charset="-128"/>
                <a:ea typeface="Meiryo UI" panose="020B0604030504040204" pitchFamily="50" charset="-128"/>
              </a:rPr>
            </a:br>
            <a:r>
              <a:rPr lang="ja-JP" altLang="en-US" sz="3600" b="1" dirty="0">
                <a:latin typeface="Meiryo UI" panose="020B0604030504040204" pitchFamily="50" charset="-128"/>
                <a:ea typeface="Meiryo UI" panose="020B0604030504040204" pitchFamily="50" charset="-128"/>
              </a:rPr>
              <a:t>デジタル監視法案だ</a:t>
            </a:r>
            <a:endParaRPr lang="en-US" altLang="en-US" sz="3600" b="1" dirty="0">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3967315" y="4361804"/>
            <a:ext cx="4702010" cy="1457971"/>
          </a:xfrm>
        </p:spPr>
        <p:txBody>
          <a:bodyPr rtlCol="0">
            <a:normAutofit fontScale="85000" lnSpcReduction="20000"/>
          </a:bodyPr>
          <a:lstStyle/>
          <a:p>
            <a:pPr indent="1050290" algn="just"/>
            <a:r>
              <a:rPr lang="ja-JP" altLang="ja-JP" sz="1350" kern="100" dirty="0">
                <a:latin typeface="游明朝" panose="02020400000000000000" pitchFamily="18" charset="-128"/>
                <a:ea typeface="BIZ UDPゴシック" panose="020B0400000000000000" pitchFamily="50" charset="-128"/>
                <a:cs typeface="Times New Roman" panose="02020603050405020304" pitchFamily="18" charset="0"/>
              </a:rPr>
              <a:t>　</a:t>
            </a:r>
            <a:r>
              <a:rPr lang="ja-JP" altLang="en-US" sz="2600" b="1" kern="100" dirty="0">
                <a:latin typeface="Meiryo UI" panose="020B0604030504040204" pitchFamily="50" charset="-128"/>
                <a:cs typeface="Times New Roman" panose="02020603050405020304" pitchFamily="18" charset="0"/>
              </a:rPr>
              <a:t>海渡雄一</a:t>
            </a:r>
            <a:r>
              <a:rPr lang="ja-JP" altLang="ja-JP" sz="2600" b="1" kern="100" dirty="0">
                <a:latin typeface="Meiryo UI" panose="020B0604030504040204" pitchFamily="50" charset="-128"/>
                <a:cs typeface="Times New Roman" panose="02020603050405020304" pitchFamily="18" charset="0"/>
              </a:rPr>
              <a:t>　　　　　　</a:t>
            </a:r>
            <a:endParaRPr lang="ja-JP" altLang="en-US" sz="2600" b="1" kern="100" dirty="0">
              <a:latin typeface="Meiryo UI" panose="020B0604030504040204" pitchFamily="50" charset="-128"/>
              <a:cs typeface="Times New Roman" panose="02020603050405020304" pitchFamily="18" charset="0"/>
            </a:endParaRPr>
          </a:p>
          <a:p>
            <a:pPr indent="1050290" algn="just"/>
            <a:endParaRPr lang="ja-JP" altLang="en-US" b="1" kern="100" dirty="0">
              <a:latin typeface="Meiryo UI" panose="020B0604030504040204" pitchFamily="50" charset="-128"/>
              <a:cs typeface="Times New Roman" panose="02020603050405020304" pitchFamily="18" charset="0"/>
            </a:endParaRPr>
          </a:p>
          <a:p>
            <a:pPr indent="1050290" algn="just"/>
            <a:r>
              <a:rPr lang="ja-JP" altLang="en-US" b="1" kern="100" dirty="0">
                <a:latin typeface="Meiryo UI" panose="020B0604030504040204" pitchFamily="50" charset="-128"/>
                <a:cs typeface="Times New Roman" panose="02020603050405020304" pitchFamily="18" charset="0"/>
              </a:rPr>
              <a:t>共謀罪対策弁護団　共同代表</a:t>
            </a:r>
            <a:endParaRPr lang="ja-JP" altLang="en-US" b="1" kern="100" dirty="0">
              <a:latin typeface="Meiryo UI" panose="020B0604030504040204" pitchFamily="50" charset="-128"/>
              <a:cs typeface="Times New Roman" panose="02020603050405020304" pitchFamily="18" charset="0"/>
            </a:endParaRPr>
          </a:p>
          <a:p>
            <a:pPr indent="1050290" algn="just"/>
            <a:r>
              <a:rPr lang="ja-JP" altLang="en-US" b="1" kern="100" dirty="0">
                <a:latin typeface="Meiryo UI" panose="020B0604030504040204" pitchFamily="50" charset="-128"/>
                <a:cs typeface="Times New Roman" panose="02020603050405020304" pitchFamily="18" charset="0"/>
              </a:rPr>
              <a:t>秘密保護法対策弁護団　共同代表</a:t>
            </a:r>
            <a:endParaRPr lang="ja-JP" altLang="ja-JP" b="1" kern="100" dirty="0">
              <a:latin typeface="Meiryo UI" panose="020B0604030504040204" pitchFamily="50" charset="-128"/>
              <a:cs typeface="Times New Roman" panose="02020603050405020304" pitchFamily="18" charset="0"/>
            </a:endParaRPr>
          </a:p>
        </p:txBody>
      </p:sp>
      <p:pic>
        <p:nvPicPr>
          <p:cNvPr id="5" name="画像 4" descr="建物、座っている、ベンチ、側を含む画像&#10;&#10;自動生成された説明"/>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a:off x="0" y="857251"/>
            <a:ext cx="3476486" cy="5143499"/>
          </a:xfrm>
          <a:prstGeom prst="rect">
            <a:avLst/>
          </a:prstGeom>
        </p:spPr>
      </p:pic>
      <p:cxnSp>
        <p:nvCxnSpPr>
          <p:cNvPr id="24" name="直線​​コネクタ(S) 23"/>
          <p:cNvCxnSpPr>
            <a:cxnSpLocks noGrp="1" noRot="1" noChangeAspect="1" noMove="1" noResize="1" noEditPoints="1" noAdjustHandles="1" noChangeArrowheads="1" noChangeShapeType="1"/>
          </p:cNvCxnSpPr>
          <p:nvPr/>
        </p:nvCxnSpPr>
        <p:spPr>
          <a:xfrm>
            <a:off x="4070816" y="4231444"/>
            <a:ext cx="4227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0100" y="477494"/>
            <a:ext cx="5956300" cy="1371600"/>
          </a:xfrm>
        </p:spPr>
        <p:txBody>
          <a:bodyPr anchor="ctr">
            <a:normAutofit fontScale="90000"/>
          </a:bodyPr>
          <a:lstStyle/>
          <a:p>
            <a:r>
              <a:rPr kumimoji="1" lang="ja-JP" altLang="en-US" b="1" dirty="0">
                <a:latin typeface="Meiryo UI" panose="020B0604030504040204" pitchFamily="50" charset="-128"/>
                <a:ea typeface="Meiryo UI" panose="020B0604030504040204" pitchFamily="50" charset="-128"/>
              </a:rPr>
              <a:t>秘密保護法と共謀罪の推進力は</a:t>
            </a:r>
            <a:r>
              <a:rPr lang="ja-JP" altLang="ja-JP" sz="3600" b="1" kern="100" dirty="0">
                <a:effectLst/>
                <a:latin typeface="Meiryo UI" panose="020B0604030504040204" pitchFamily="50" charset="-128"/>
                <a:ea typeface="Meiryo UI" panose="020B0604030504040204" pitchFamily="50" charset="-128"/>
                <a:cs typeface="Times New Roman" panose="02020603050405020304" pitchFamily="18" charset="0"/>
              </a:rPr>
              <a:t>内閣情報官を長く務め、現在国家安全保障局長</a:t>
            </a:r>
            <a:r>
              <a:rPr lang="ja-JP" altLang="en-US" sz="3600" b="1" kern="100" dirty="0">
                <a:effectLst/>
                <a:latin typeface="Meiryo UI" panose="020B0604030504040204" pitchFamily="50" charset="-128"/>
                <a:ea typeface="Meiryo UI" panose="020B0604030504040204" pitchFamily="50" charset="-128"/>
                <a:cs typeface="Times New Roman" panose="02020603050405020304" pitchFamily="18" charset="0"/>
              </a:rPr>
              <a:t>である北村滋氏</a:t>
            </a:r>
            <a:endParaRPr kumimoji="1" lang="ja-JP" altLang="en-US"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sz="half" idx="2"/>
          </p:nvPr>
        </p:nvSpPr>
        <p:spPr>
          <a:xfrm>
            <a:off x="800100" y="1976120"/>
            <a:ext cx="7950200" cy="4239286"/>
          </a:xfrm>
        </p:spPr>
        <p:txBody>
          <a:bodyPr>
            <a:normAutofit fontScale="92500" lnSpcReduction="10000"/>
          </a:bodyPr>
          <a:lstStyle/>
          <a:p>
            <a:pPr>
              <a:lnSpc>
                <a:spcPct val="100000"/>
              </a:lnSpc>
            </a:pPr>
            <a:r>
              <a:rPr kumimoji="1" lang="ja-JP" altLang="en-US" sz="2400" b="1" dirty="0"/>
              <a:t>▶</a:t>
            </a:r>
            <a:r>
              <a:rPr kumimoji="1" lang="en-US" altLang="ja-JP" sz="2400" b="1" dirty="0"/>
              <a:t>2003</a:t>
            </a:r>
            <a:r>
              <a:rPr kumimoji="1" lang="ja-JP" altLang="en-US" sz="2400" b="1" dirty="0"/>
              <a:t>年政府は共謀罪法を国会に提案</a:t>
            </a:r>
            <a:r>
              <a:rPr kumimoji="1" lang="en-US" altLang="ja-JP" sz="2400" b="1" dirty="0"/>
              <a:t>(</a:t>
            </a:r>
            <a:r>
              <a:rPr kumimoji="1" lang="ja-JP" altLang="en-US" sz="2400" b="1" dirty="0"/>
              <a:t>必要性はないが、条約批准のためにとの説明</a:t>
            </a:r>
            <a:r>
              <a:rPr kumimoji="1" lang="en-US" altLang="ja-JP" sz="2400" b="1" dirty="0"/>
              <a:t>)</a:t>
            </a:r>
            <a:r>
              <a:rPr kumimoji="1" lang="ja-JP" altLang="en-US" sz="2400" b="1" dirty="0"/>
              <a:t>、この時点での法案の推進勢力は外務省と法務省であった。</a:t>
            </a:r>
            <a:endParaRPr kumimoji="1" lang="ja-JP" altLang="en-US" sz="2400" b="1" dirty="0"/>
          </a:p>
          <a:p>
            <a:pPr>
              <a:lnSpc>
                <a:spcPct val="100000"/>
              </a:lnSpc>
            </a:pPr>
            <a:r>
              <a:rPr lang="ja-JP" altLang="en-US" sz="2400" b="1" dirty="0"/>
              <a:t>▶</a:t>
            </a:r>
            <a:r>
              <a:rPr lang="en-US" altLang="ja-JP" sz="2400" b="1" dirty="0"/>
              <a:t>2005/6</a:t>
            </a:r>
            <a:r>
              <a:rPr lang="ja-JP" altLang="en-US" sz="2400" b="1" dirty="0"/>
              <a:t>年には国会審議が始まったが、日弁連の強い反対もあり、法案は廃案に。</a:t>
            </a:r>
            <a:endParaRPr lang="ja-JP" altLang="en-US" sz="2400" b="1" dirty="0"/>
          </a:p>
          <a:p>
            <a:pPr>
              <a:lnSpc>
                <a:spcPct val="100000"/>
              </a:lnSpc>
            </a:pPr>
            <a:r>
              <a:rPr kumimoji="1" lang="ja-JP" altLang="en-US" sz="2400" b="1" dirty="0"/>
              <a:t>▶民主党政権下では、平岡法務大臣の下で共謀罪法なしに条約を批准する途も模索された。</a:t>
            </a:r>
            <a:endParaRPr kumimoji="1" lang="ja-JP" altLang="en-US" sz="2400" b="1" dirty="0"/>
          </a:p>
          <a:p>
            <a:pPr>
              <a:lnSpc>
                <a:spcPct val="100000"/>
              </a:lnSpc>
            </a:pPr>
            <a:r>
              <a:rPr lang="ja-JP" altLang="en-US" sz="2400" b="1" dirty="0"/>
              <a:t>▶安倍政権はまず秘密保護法を制定した。これを進めたのは内閣情報官の北村滋氏。</a:t>
            </a:r>
            <a:endParaRPr lang="ja-JP" altLang="en-US" sz="2400" b="1" dirty="0"/>
          </a:p>
          <a:p>
            <a:pPr>
              <a:lnSpc>
                <a:spcPct val="100000"/>
              </a:lnSpc>
            </a:pPr>
            <a:r>
              <a:rPr lang="ja-JP" altLang="en-US" sz="2400" b="1" dirty="0"/>
              <a:t>▶その後、共謀罪法の制定を目指した。その推進力は、やはり公安警察出身の官邸官僚である北村滋氏であった。</a:t>
            </a:r>
            <a:endParaRPr lang="ja-JP" altLang="en-US" sz="2400" b="1" dirty="0"/>
          </a:p>
          <a:p>
            <a:pPr>
              <a:lnSpc>
                <a:spcPct val="100000"/>
              </a:lnSpc>
            </a:pPr>
            <a:endParaRPr kumimoji="1" lang="ja-JP" altLang="en-US" dirty="0"/>
          </a:p>
          <a:p>
            <a:pPr>
              <a:lnSpc>
                <a:spcPct val="100000"/>
              </a:lnSpc>
            </a:pPr>
            <a:endParaRPr kumimoji="1" lang="ja-JP" altLang="en-US" sz="1100" dirty="0"/>
          </a:p>
          <a:p>
            <a:pPr>
              <a:lnSpc>
                <a:spcPct val="100000"/>
              </a:lnSpc>
            </a:pPr>
            <a:endParaRPr kumimoji="1" lang="ja-JP" altLang="en-US" sz="1100" dirty="0"/>
          </a:p>
        </p:txBody>
      </p:sp>
      <p:sp>
        <p:nvSpPr>
          <p:cNvPr id="4" name="日付プレースホルダー 3"/>
          <p:cNvSpPr>
            <a:spLocks noGrp="1"/>
          </p:cNvSpPr>
          <p:nvPr>
            <p:ph type="dt" sz="half" idx="10"/>
          </p:nvPr>
        </p:nvSpPr>
        <p:spPr>
          <a:xfrm>
            <a:off x="5442596" y="6035040"/>
            <a:ext cx="2169784" cy="365760"/>
          </a:xfrm>
        </p:spPr>
        <p:txBody>
          <a:bodyPr anchor="b">
            <a:normAutofit/>
          </a:bodyPr>
          <a:lstStyle/>
          <a:p>
            <a:pPr rtl="0">
              <a:spcAft>
                <a:spcPts val="600"/>
              </a:spcAft>
            </a:pPr>
            <a:fld id="{B0815101-1B8E-4A9B-9649-6D03340A88F7}" type="datetime1">
              <a:rPr lang="ja-JP" altLang="en-US" smtClean="0"/>
            </a:fld>
            <a:endParaRPr lang="en-US"/>
          </a:p>
        </p:txBody>
      </p:sp>
      <p:pic>
        <p:nvPicPr>
          <p:cNvPr id="8" name="図 7" descr="メガネをかけたスーツ姿の男性&#10;&#10;自動的に生成された説明"/>
          <p:cNvPicPr>
            <a:picLocks noChangeAspect="1"/>
          </p:cNvPicPr>
          <p:nvPr/>
        </p:nvPicPr>
        <p:blipFill rotWithShape="1">
          <a:blip r:embed="rId1">
            <a:extLst>
              <a:ext uri="{28A0092B-C50C-407E-A947-70E740481C1C}">
                <a14:useLocalDpi xmlns:a14="http://schemas.microsoft.com/office/drawing/2010/main" val="0"/>
              </a:ext>
            </a:extLst>
          </a:blip>
          <a:srcRect t="13047" r="2" b="10793"/>
          <a:stretch>
            <a:fillRect/>
          </a:stretch>
        </p:blipFill>
        <p:spPr>
          <a:xfrm>
            <a:off x="6997700" y="236220"/>
            <a:ext cx="1485900" cy="159272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2800" b="1" dirty="0">
                <a:latin typeface="Meiryo UI" panose="020B0604030504040204" pitchFamily="50" charset="-128"/>
                <a:ea typeface="Meiryo UI" panose="020B0604030504040204" pitchFamily="50" charset="-128"/>
              </a:rPr>
              <a:t>北村滋氏の論文　</a:t>
            </a:r>
            <a:r>
              <a:rPr lang="ja-JP" altLang="ja-JP" sz="28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2800" b="1" kern="0" dirty="0">
                <a:effectLst/>
                <a:latin typeface="Meiryo UI" panose="020B0604030504040204" pitchFamily="50" charset="-128"/>
                <a:ea typeface="Meiryo UI" panose="020B0604030504040204" pitchFamily="50" charset="-128"/>
                <a:cs typeface="ＭＳゴシック"/>
              </a:rPr>
              <a:t>内閣総理大臣と警察組織一警察制度改革の諸相」</a:t>
            </a:r>
            <a:br>
              <a:rPr lang="ja-JP" altLang="en-US" sz="2800" b="1" kern="0" dirty="0">
                <a:effectLst/>
                <a:latin typeface="Meiryo UI" panose="020B0604030504040204" pitchFamily="50" charset="-128"/>
                <a:ea typeface="Meiryo UI" panose="020B0604030504040204" pitchFamily="50" charset="-128"/>
                <a:cs typeface="ＭＳゴシック"/>
              </a:rPr>
            </a:br>
            <a:r>
              <a:rPr lang="en-US" altLang="ja-JP" sz="1200" b="1" kern="0" dirty="0">
                <a:effectLst/>
                <a:latin typeface="Meiryo UI" panose="020B0604030504040204" pitchFamily="50" charset="-128"/>
                <a:ea typeface="Meiryo UI" panose="020B0604030504040204" pitchFamily="50" charset="-128"/>
                <a:cs typeface="ＭＳゴシック"/>
              </a:rPr>
              <a:t>(</a:t>
            </a:r>
            <a:r>
              <a:rPr lang="ja-JP" altLang="ja-JP" sz="1200" b="1" kern="0" dirty="0">
                <a:effectLst/>
                <a:latin typeface="Meiryo UI" panose="020B0604030504040204" pitchFamily="50" charset="-128"/>
                <a:ea typeface="Meiryo UI" panose="020B0604030504040204" pitchFamily="50" charset="-128"/>
                <a:cs typeface="ＭＳゴシック"/>
              </a:rPr>
              <a:t>安藤忠夫、國松孝次、佐藤英彦編 『警察の進路～</a:t>
            </a:r>
            <a:r>
              <a:rPr lang="en-US" altLang="ja-JP" sz="1200" b="1" kern="0" dirty="0">
                <a:effectLst/>
                <a:latin typeface="Meiryo UI" panose="020B0604030504040204" pitchFamily="50" charset="-128"/>
                <a:ea typeface="Meiryo UI" panose="020B0604030504040204" pitchFamily="50" charset="-128"/>
                <a:cs typeface="ＭＳ明朝"/>
              </a:rPr>
              <a:t>21</a:t>
            </a:r>
            <a:r>
              <a:rPr lang="ja-JP" altLang="ja-JP" sz="1200" b="1" kern="0" dirty="0">
                <a:effectLst/>
                <a:latin typeface="Meiryo UI" panose="020B0604030504040204" pitchFamily="50" charset="-128"/>
                <a:ea typeface="Meiryo UI" panose="020B0604030504040204" pitchFamily="50" charset="-128"/>
                <a:cs typeface="ＭＳゴシック"/>
              </a:rPr>
              <a:t>世紀の警察を考える～』 所収　平成</a:t>
            </a:r>
            <a:r>
              <a:rPr lang="en-US" altLang="ja-JP" sz="1200" b="1" kern="0" dirty="0">
                <a:effectLst/>
                <a:latin typeface="Meiryo UI" panose="020B0604030504040204" pitchFamily="50" charset="-128"/>
                <a:ea typeface="Meiryo UI" panose="020B0604030504040204" pitchFamily="50" charset="-128"/>
                <a:cs typeface="ＭＳ明朝"/>
              </a:rPr>
              <a:t>20</a:t>
            </a:r>
            <a:r>
              <a:rPr lang="ja-JP" altLang="ja-JP" sz="1200" b="1" kern="0" dirty="0">
                <a:effectLst/>
                <a:latin typeface="Meiryo UI" panose="020B0604030504040204" pitchFamily="50" charset="-128"/>
                <a:ea typeface="Meiryo UI" panose="020B0604030504040204" pitchFamily="50" charset="-128"/>
                <a:cs typeface="ＭＳゴシック"/>
              </a:rPr>
              <a:t>年　東京法令出版</a:t>
            </a:r>
            <a:r>
              <a:rPr lang="en-US" altLang="ja-JP" sz="1200" b="1" kern="0" dirty="0">
                <a:effectLst/>
                <a:latin typeface="Meiryo UI" panose="020B0604030504040204" pitchFamily="50" charset="-128"/>
                <a:ea typeface="Meiryo UI" panose="020B0604030504040204" pitchFamily="50" charset="-128"/>
                <a:cs typeface="ＭＳゴシック"/>
              </a:rPr>
              <a:t>)</a:t>
            </a:r>
            <a:endParaRPr kumimoji="1" lang="ja-JP" altLang="en-US" sz="12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698500" y="2108202"/>
            <a:ext cx="7912100" cy="4216398"/>
          </a:xfrm>
        </p:spPr>
        <p:txBody>
          <a:bodyPr>
            <a:normAutofit/>
          </a:bodyPr>
          <a:lstStyle/>
          <a:p>
            <a:pPr marL="149860" indent="0" algn="l" fontAlgn="base">
              <a:buNone/>
            </a:pPr>
            <a:r>
              <a:rPr lang="ja-JP" altLang="en-US" sz="2000" b="1" kern="0" dirty="0">
                <a:effectLst/>
                <a:cs typeface="ＭＳゴシック"/>
              </a:rPr>
              <a:t>▶この論文は、</a:t>
            </a:r>
            <a:r>
              <a:rPr lang="ja-JP" altLang="ja-JP" sz="2000" b="1" kern="0" dirty="0">
                <a:effectLst/>
                <a:cs typeface="ＭＳゴシック"/>
              </a:rPr>
              <a:t>戦後の警察制度改革の歴史的な経過を跡付けたうえで、</a:t>
            </a:r>
            <a:r>
              <a:rPr lang="ja-JP" altLang="en-US" sz="2000" b="1" kern="0" dirty="0">
                <a:effectLst/>
                <a:cs typeface="ＭＳゴシック"/>
              </a:rPr>
              <a:t>今後の警察の国家的な位置づけについて論じたものである。</a:t>
            </a:r>
            <a:endParaRPr lang="ja-JP" altLang="ja-JP" sz="2000" b="1" kern="100" dirty="0">
              <a:effectLst/>
              <a:cs typeface="Times New Roman" panose="02020603050405020304" pitchFamily="18" charset="0"/>
            </a:endParaRPr>
          </a:p>
          <a:p>
            <a:pPr marL="149860" indent="0" algn="l">
              <a:buNone/>
            </a:pPr>
            <a:r>
              <a:rPr lang="ja-JP" altLang="en-US" sz="2000" b="1" kern="0" dirty="0">
                <a:effectLst/>
                <a:cs typeface="ＭＳゴシック"/>
              </a:rPr>
              <a:t>▶</a:t>
            </a:r>
            <a:r>
              <a:rPr lang="ja-JP" altLang="ja-JP" sz="2000" b="1" kern="0" dirty="0">
                <a:effectLst/>
                <a:cs typeface="ＭＳゴシック"/>
              </a:rPr>
              <a:t>「以上述べてきたとおり、内閣総理大臣の国の警察行政機関に対する関与の在り方は、両者の関係を規律する法律により区区であり、特に、緊急事態における警察行政機関に対する内閣総理大臣の直接的な統制等の有り様を見るとき、従前の通説のように、両者の関係を表す「所轄」を「指揮命令権のない監督というべく、指揮監督よりは更に弱いつながりを示すものである。」と一概に断じ得るかについては、一考を要するのではないか。」</a:t>
            </a:r>
            <a:endParaRPr lang="ja-JP" altLang="ja-JP" sz="2000" b="1" kern="100" dirty="0">
              <a:effectLst/>
              <a:cs typeface="Times New Roman" panose="02020603050405020304" pitchFamily="18" charset="0"/>
            </a:endParaRPr>
          </a:p>
          <a:p>
            <a:pPr marL="149860" indent="0" algn="l">
              <a:buNone/>
            </a:pPr>
            <a:r>
              <a:rPr lang="ja-JP" altLang="en-US" sz="2000" b="1" kern="0" dirty="0">
                <a:effectLst/>
                <a:cs typeface="ＭＳゴシック"/>
              </a:rPr>
              <a:t>▶</a:t>
            </a:r>
            <a:r>
              <a:rPr lang="ja-JP" altLang="ja-JP" sz="2000" b="1" kern="0" dirty="0">
                <a:effectLst/>
                <a:cs typeface="ＭＳゴシック"/>
              </a:rPr>
              <a:t>これは、</a:t>
            </a:r>
            <a:r>
              <a:rPr lang="ja-JP" altLang="en-US" sz="2000" b="1" kern="0" dirty="0">
                <a:effectLst/>
                <a:cs typeface="ＭＳゴシック"/>
              </a:rPr>
              <a:t>緊急事態における</a:t>
            </a:r>
            <a:r>
              <a:rPr lang="ja-JP" altLang="ja-JP" sz="2000" b="1" kern="0" dirty="0">
                <a:effectLst/>
                <a:cs typeface="ＭＳゴシック"/>
              </a:rPr>
              <a:t>内閣総理大臣を介して政府と警察組織の直接の指揮命令関係がありうるものと論じようとしているようにみえる。</a:t>
            </a:r>
            <a:endParaRPr lang="ja-JP" altLang="ja-JP" sz="2000" b="1" kern="100" dirty="0">
              <a:effectLst/>
              <a:cs typeface="Times New Roman" panose="02020603050405020304" pitchFamily="18" charset="0"/>
            </a:endParaRPr>
          </a:p>
          <a:p>
            <a:endParaRPr kumimoji="1" lang="ja-JP" altLang="en-US" dirty="0"/>
          </a:p>
        </p:txBody>
      </p:sp>
      <p:sp>
        <p:nvSpPr>
          <p:cNvPr id="4" name="日付プレースホルダー 3"/>
          <p:cNvSpPr>
            <a:spLocks noGrp="1"/>
          </p:cNvSpPr>
          <p:nvPr>
            <p:ph type="dt" sz="half" idx="10"/>
          </p:nvPr>
        </p:nvSpPr>
        <p:spPr/>
        <p:txBody>
          <a:bodyPr/>
          <a:lstStyle/>
          <a:p>
            <a:pPr rtl="0"/>
            <a:fld id="{6BB10D81-EB47-474E-AFE6-F10ABA500AD1}" type="datetime1">
              <a:rPr lang="ja-JP" altLang="en-US" smtClean="0"/>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rtl="0"/>
            <a:fld id="{345DEE80-C133-4C82-BA52-6E6A78DF5359}" type="datetime1">
              <a:rPr lang="ja-JP" altLang="en-US" smtClean="0"/>
            </a:fld>
            <a:endParaRPr lang="en-US" dirty="0"/>
          </a:p>
        </p:txBody>
      </p:sp>
      <p:sp>
        <p:nvSpPr>
          <p:cNvPr id="3" name="テキスト ボックス 2"/>
          <p:cNvSpPr txBox="1"/>
          <p:nvPr/>
        </p:nvSpPr>
        <p:spPr>
          <a:xfrm>
            <a:off x="774701" y="342900"/>
            <a:ext cx="7526627" cy="5632311"/>
          </a:xfrm>
          <a:prstGeom prst="rect">
            <a:avLst/>
          </a:prstGeom>
          <a:noFill/>
        </p:spPr>
        <p:txBody>
          <a:bodyPr wrap="square" rtlCol="0">
            <a:spAutoFit/>
          </a:bodyPr>
          <a:lstStyle/>
          <a:p>
            <a:pPr indent="304800" algn="l"/>
            <a:r>
              <a:rPr lang="ja-JP" altLang="en-US" sz="2400" b="1" kern="0" dirty="0">
                <a:effectLst/>
                <a:latin typeface="Meiryo UI" panose="020B0604030504040204" pitchFamily="50" charset="-128"/>
                <a:ea typeface="Meiryo UI" panose="020B0604030504040204" pitchFamily="50" charset="-128"/>
                <a:cs typeface="ＭＳゴシック"/>
              </a:rPr>
              <a:t>▶</a:t>
            </a:r>
            <a:r>
              <a:rPr lang="ja-JP" altLang="ja-JP" sz="2400" b="1" kern="0" dirty="0">
                <a:effectLst/>
                <a:latin typeface="Meiryo UI" panose="020B0604030504040204" pitchFamily="50" charset="-128"/>
                <a:ea typeface="Meiryo UI" panose="020B0604030504040204" pitchFamily="50" charset="-128"/>
                <a:cs typeface="ＭＳゴシック"/>
              </a:rPr>
              <a:t>さらに、同論文は次のようにまとめられている。</a:t>
            </a:r>
            <a:endParaRPr lang="ja-JP" altLang="ja-JP" sz="24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49860" algn="l"/>
            <a:r>
              <a:rPr lang="ja-JP" altLang="en-US" sz="2400" b="1" kern="0" dirty="0">
                <a:effectLst/>
                <a:latin typeface="Meiryo UI" panose="020B0604030504040204" pitchFamily="50" charset="-128"/>
                <a:ea typeface="Meiryo UI" panose="020B0604030504040204" pitchFamily="50" charset="-128"/>
                <a:cs typeface="ＭＳゴシック"/>
              </a:rPr>
              <a:t>　</a:t>
            </a:r>
            <a:r>
              <a:rPr lang="ja-JP" altLang="ja-JP" sz="2400" b="1" kern="0" dirty="0">
                <a:effectLst/>
                <a:latin typeface="Meiryo UI" panose="020B0604030504040204" pitchFamily="50" charset="-128"/>
                <a:ea typeface="Meiryo UI" panose="020B0604030504040204" pitchFamily="50" charset="-128"/>
                <a:cs typeface="ＭＳゴシック"/>
              </a:rPr>
              <a:t>「戦後の新たな警察制度構築に向けた総司令部と内務省当局との聞の交渉は、</a:t>
            </a:r>
            <a:r>
              <a:rPr lang="ja-JP" altLang="ja-JP" sz="2400" b="1" kern="0" dirty="0">
                <a:solidFill>
                  <a:srgbClr val="C00000"/>
                </a:solidFill>
                <a:effectLst/>
                <a:latin typeface="Meiryo UI" panose="020B0604030504040204" pitchFamily="50" charset="-128"/>
                <a:ea typeface="Meiryo UI" panose="020B0604030504040204" pitchFamily="50" charset="-128"/>
                <a:cs typeface="ＭＳゴシック"/>
              </a:rPr>
              <a:t>戦前・戦中と統治機構に君臨した内務省自体の解体と大日本帝国憲法下における国体護持の支柱と考えられた国家警察の徹底した分権化を目指す総司令部、そして、この内務省自体を換骨奪胎し、現行憲法に適合する形で存続させ、さらに、警察機構についても引き続きその影響下に置こうとする内務省当局との蟻烈な折衝の過程ということができる。</a:t>
            </a:r>
            <a:r>
              <a:rPr lang="ja-JP" altLang="en-US" sz="2400" b="1" kern="0" dirty="0">
                <a:effectLst/>
                <a:latin typeface="Meiryo UI" panose="020B0604030504040204" pitchFamily="50" charset="-128"/>
                <a:ea typeface="Meiryo UI" panose="020B0604030504040204" pitchFamily="50" charset="-128"/>
                <a:cs typeface="ＭＳゴシック"/>
              </a:rPr>
              <a:t>」</a:t>
            </a:r>
            <a:endParaRPr lang="ja-JP" altLang="en-US" sz="2400" b="1" kern="0" dirty="0">
              <a:effectLst/>
              <a:latin typeface="Meiryo UI" panose="020B0604030504040204" pitchFamily="50" charset="-128"/>
              <a:ea typeface="Meiryo UI" panose="020B0604030504040204" pitchFamily="50" charset="-128"/>
              <a:cs typeface="ＭＳゴシック"/>
            </a:endParaRPr>
          </a:p>
          <a:p>
            <a:pPr marL="149860" algn="l"/>
            <a:r>
              <a:rPr lang="ja-JP" altLang="en-US" sz="2400" b="1" kern="0" dirty="0">
                <a:effectLst/>
                <a:latin typeface="Meiryo UI" panose="020B0604030504040204" pitchFamily="50" charset="-128"/>
                <a:ea typeface="Meiryo UI" panose="020B0604030504040204" pitchFamily="50" charset="-128"/>
                <a:cs typeface="ＭＳゴシック"/>
              </a:rPr>
              <a:t>　▶ </a:t>
            </a:r>
            <a:r>
              <a:rPr lang="ja-JP" altLang="en-US" sz="2400" b="1" dirty="0">
                <a:solidFill>
                  <a:srgbClr val="000000"/>
                </a:solidFill>
                <a:cs typeface="BIZ UDPゴシック" panose="020B0400000000000000" pitchFamily="50" charset="-128"/>
              </a:rPr>
              <a:t> </a:t>
            </a:r>
            <a:r>
              <a:rPr lang="ja-JP" altLang="en-US" sz="2400" b="1" kern="0" dirty="0">
                <a:effectLst/>
                <a:latin typeface="Meiryo UI" panose="020B0604030504040204" pitchFamily="50" charset="-128"/>
                <a:ea typeface="Meiryo UI" panose="020B0604030504040204" pitchFamily="50" charset="-128"/>
                <a:cs typeface="ＭＳゴシック"/>
              </a:rPr>
              <a:t>「</a:t>
            </a:r>
            <a:r>
              <a:rPr lang="ja-JP" altLang="ja-JP" sz="2400" b="1" kern="0" dirty="0">
                <a:effectLst/>
                <a:latin typeface="Meiryo UI" panose="020B0604030504040204" pitchFamily="50" charset="-128"/>
                <a:ea typeface="Meiryo UI" panose="020B0604030504040204" pitchFamily="50" charset="-128"/>
                <a:cs typeface="ＭＳゴシック"/>
              </a:rPr>
              <a:t>マッカーサー書簡により裁定され、また、旧警察法により具現化された新たな警察の有り様は、当時の内務省警保局の予想をはるかに上回る徹底した分権化、民主化を図るものであった。しかしながら、現実を無視した理念先行の改革は、結局、我が国の風土、そして、治安の現場に根づくことはなかった。</a:t>
            </a:r>
            <a:r>
              <a:rPr lang="ja-JP" altLang="en-US" sz="2400" b="1" kern="0" dirty="0">
                <a:effectLst/>
                <a:latin typeface="Meiryo UI" panose="020B0604030504040204" pitchFamily="50" charset="-128"/>
                <a:ea typeface="Meiryo UI" panose="020B0604030504040204" pitchFamily="50" charset="-128"/>
                <a:cs typeface="ＭＳゴシック"/>
              </a:rPr>
              <a:t>」</a:t>
            </a:r>
            <a:endParaRPr lang="ja-JP" altLang="en-US" sz="2400" b="1" kern="0" dirty="0">
              <a:effectLst/>
              <a:latin typeface="Meiryo UI" panose="020B0604030504040204" pitchFamily="50" charset="-128"/>
              <a:ea typeface="Meiryo UI" panose="020B0604030504040204" pitchFamily="50" charset="-128"/>
              <a:cs typeface="ＭＳゴシック"/>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rtl="0"/>
            <a:fld id="{345DEE80-C133-4C82-BA52-6E6A78DF5359}" type="datetime1">
              <a:rPr lang="ja-JP" altLang="en-US" smtClean="0"/>
            </a:fld>
            <a:endParaRPr lang="en-US" dirty="0"/>
          </a:p>
        </p:txBody>
      </p:sp>
      <p:sp>
        <p:nvSpPr>
          <p:cNvPr id="3" name="テキスト ボックス 2"/>
          <p:cNvSpPr txBox="1"/>
          <p:nvPr/>
        </p:nvSpPr>
        <p:spPr>
          <a:xfrm>
            <a:off x="584201" y="546100"/>
            <a:ext cx="8121918" cy="5940088"/>
          </a:xfrm>
          <a:prstGeom prst="rect">
            <a:avLst/>
          </a:prstGeom>
          <a:noFill/>
        </p:spPr>
        <p:txBody>
          <a:bodyPr wrap="square" rtlCol="0">
            <a:spAutoFit/>
          </a:bodyPr>
          <a:lstStyle/>
          <a:p>
            <a:pPr marL="149860" algn="l"/>
            <a:r>
              <a:rPr lang="ja-JP" altLang="en-US" sz="2000" b="1" kern="0" dirty="0">
                <a:effectLst/>
                <a:latin typeface="Meiryo UI" panose="020B0604030504040204" pitchFamily="50" charset="-128"/>
                <a:ea typeface="Meiryo UI" panose="020B0604030504040204" pitchFamily="50" charset="-128"/>
                <a:cs typeface="ＭＳゴシック"/>
              </a:rPr>
              <a:t>「</a:t>
            </a:r>
            <a:r>
              <a:rPr lang="ja-JP" altLang="ja-JP" sz="2000" b="1" kern="0" dirty="0">
                <a:effectLst/>
                <a:latin typeface="Meiryo UI" panose="020B0604030504040204" pitchFamily="50" charset="-128"/>
                <a:ea typeface="Meiryo UI" panose="020B0604030504040204" pitchFamily="50" charset="-128"/>
                <a:cs typeface="ＭＳゴシック"/>
              </a:rPr>
              <a:t>現行警察法下における警察の中央機構に対する改革提言は、第一次臨調を最後として、地方行政をいわば切り口とし、内務省類似の組織として、国の警察組織と地方行政の管理部門とを統合するという考えはむしろ少数となり、その意味で、「内務省の復活」は、過去のものとなりつつあると言えるのではないか。</a:t>
            </a:r>
            <a:endParaRPr lang="ja-JP" altLang="ja-JP" sz="200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49860" indent="152400" algn="l"/>
            <a:r>
              <a:rPr lang="ja-JP" altLang="ja-JP" sz="2000" b="1" kern="0" dirty="0">
                <a:effectLst/>
                <a:latin typeface="Meiryo UI" panose="020B0604030504040204" pitchFamily="50" charset="-128"/>
                <a:ea typeface="Meiryo UI" panose="020B0604030504040204" pitchFamily="50" charset="-128"/>
                <a:cs typeface="ＭＳゴシック"/>
              </a:rPr>
              <a:t>むしろ、</a:t>
            </a:r>
            <a:r>
              <a:rPr lang="ja-JP" altLang="ja-JP" sz="2000" b="1" kern="0" dirty="0">
                <a:solidFill>
                  <a:srgbClr val="C00000"/>
                </a:solidFill>
                <a:effectLst/>
                <a:latin typeface="Meiryo UI" panose="020B0604030504040204" pitchFamily="50" charset="-128"/>
                <a:ea typeface="Meiryo UI" panose="020B0604030504040204" pitchFamily="50" charset="-128"/>
                <a:cs typeface="ＭＳゴシック"/>
              </a:rPr>
              <a:t>近年においては、内閣の危機管理機能を強化するという観点から、警察、海上保安、麻薬取締り、そして入国管理といった治安保安機構を統合するという考え方が大きな趨勢であり、こうした傾向は、行政改革会議における議論においても明らかになっている。また、中央省庁等改革において、国家公安委員会が内閣府の外局として位置付けられることとなった経緯においても、その論拠として緊急事態における内閣総理大臣と国の警察組織との関係が挙げられたことにも注目すべきであろう。</a:t>
            </a:r>
            <a:endParaRPr lang="ja-JP" altLang="ja-JP" sz="2000" b="1" kern="100" dirty="0">
              <a:solidFill>
                <a:srgbClr val="C00000"/>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30810" indent="170815" algn="l"/>
            <a:r>
              <a:rPr lang="ja-JP" altLang="ja-JP" sz="2000" b="1" kern="0" dirty="0">
                <a:solidFill>
                  <a:srgbClr val="C00000"/>
                </a:solidFill>
                <a:effectLst/>
                <a:latin typeface="Meiryo UI" panose="020B0604030504040204" pitchFamily="50" charset="-128"/>
                <a:ea typeface="Meiryo UI" panose="020B0604030504040204" pitchFamily="50" charset="-128"/>
                <a:cs typeface="ＭＳゴシック"/>
              </a:rPr>
              <a:t>一方、内閣の危機管理機能が強調されればされる程、また、行政改革会議の中間報告のように、仮に国家公安委員会の下に治安保安機構が統合されるような方向となれば、合議制である行政委員会一般に内在する問題としての国家公安委員会の意思決定における迅速性の限界や国家公安委員会と内閣の首長たる内閣総理大臣との意思疎通の在り方等が問題とされる局面も生じてこよう。</a:t>
            </a:r>
            <a:r>
              <a:rPr lang="ja-JP" altLang="ja-JP" sz="2000" b="1" kern="0" dirty="0">
                <a:effectLst/>
                <a:latin typeface="Meiryo UI" panose="020B0604030504040204" pitchFamily="50" charset="-128"/>
                <a:ea typeface="Meiryo UI" panose="020B0604030504040204" pitchFamily="50" charset="-128"/>
                <a:cs typeface="ＭＳゴシック"/>
              </a:rPr>
              <a:t>」</a:t>
            </a:r>
            <a:endParaRPr kumimoji="1" lang="ja-JP" altLang="en-US" sz="2000" b="1" dirty="0">
              <a:latin typeface="Meiryo UI" panose="020B0604030504040204" pitchFamily="50" charset="-128"/>
              <a:ea typeface="Meiryo UI" panose="020B0604030504040204" pitchFamily="50" charset="-128"/>
            </a:endParaRPr>
          </a:p>
          <a:p>
            <a:endParaRPr kumimoji="1" lang="ja-JP" alt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00100" y="642594"/>
            <a:ext cx="7861300" cy="1371600"/>
          </a:xfrm>
        </p:spPr>
        <p:txBody>
          <a:bodyPr>
            <a:normAutofit/>
          </a:bodyPr>
          <a:lstStyle/>
          <a:p>
            <a:r>
              <a:rPr kumimoji="0" lang="ja-JP" altLang="en-US" sz="28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「内閣情報調査室　新人採用案内</a:t>
            </a:r>
            <a:r>
              <a:rPr kumimoji="0" lang="en-US" altLang="ja-JP" sz="28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2019</a:t>
            </a:r>
            <a:r>
              <a:rPr kumimoji="0" lang="ja-JP" altLang="en-US" sz="28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」より</a:t>
            </a:r>
            <a:br>
              <a:rPr kumimoji="0" lang="ja-JP" altLang="en-US" sz="28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28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北村内閣情報官のあいさつ</a:t>
            </a:r>
            <a:br>
              <a:rPr kumimoji="0" lang="ja-JP" altLang="en-US" sz="2800" b="1"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b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06400" y="2057400"/>
            <a:ext cx="8572500" cy="4564406"/>
          </a:xfrm>
        </p:spPr>
        <p:txBody>
          <a:bodyPr>
            <a:normAutofit/>
          </a:bodyPr>
          <a:lstStyle/>
          <a:p>
            <a:r>
              <a:rPr kumimoji="0" lang="ja-JP" altLang="ja-JP" sz="1800" b="1" i="0" u="none" strike="noStrike" cap="none" normalizeH="0" baseline="0" dirty="0">
                <a:ln>
                  <a:noFill/>
                </a:ln>
                <a:solidFill>
                  <a:schemeClr val="tx1"/>
                </a:solidFill>
                <a:effectLst/>
                <a:cs typeface="Times New Roman" panose="02020603050405020304" pitchFamily="18" charset="0"/>
              </a:rPr>
              <a:t>「近年、我が国の安全保障体制の強化が進められており、インテリジェンス機能の強化はその中の極めて重要な柱となっている。</a:t>
            </a:r>
            <a:endParaRPr kumimoji="0" lang="en-US" altLang="ja-JP" sz="1800" b="1" i="0" u="none" strike="noStrike" cap="none" normalizeH="0" baseline="0" dirty="0">
              <a:ln>
                <a:noFill/>
              </a:ln>
              <a:solidFill>
                <a:schemeClr val="tx1"/>
              </a:solidFill>
              <a:effectLst/>
              <a:cs typeface="Times New Roman" panose="02020603050405020304" pitchFamily="18" charset="0"/>
            </a:endParaRPr>
          </a:p>
          <a:p>
            <a:r>
              <a:rPr kumimoji="0" lang="ja-JP" altLang="ja-JP" sz="1800" b="1" i="0" u="sng" strike="noStrike" cap="none" normalizeH="0" baseline="0" dirty="0">
                <a:ln>
                  <a:noFill/>
                </a:ln>
                <a:solidFill>
                  <a:srgbClr val="C00000"/>
                </a:solidFill>
                <a:effectLst/>
                <a:cs typeface="Times New Roman" panose="02020603050405020304" pitchFamily="18" charset="0"/>
              </a:rPr>
              <a:t>国家安全保障会議</a:t>
            </a:r>
            <a:r>
              <a:rPr kumimoji="0" lang="ja-JP" altLang="ja-JP" sz="1800" b="1" i="0" u="none" strike="noStrike" cap="none" normalizeH="0" baseline="0" dirty="0">
                <a:ln>
                  <a:noFill/>
                </a:ln>
                <a:solidFill>
                  <a:srgbClr val="C00000"/>
                </a:solidFill>
                <a:effectLst/>
                <a:cs typeface="Times New Roman" panose="02020603050405020304" pitchFamily="18" charset="0"/>
              </a:rPr>
              <a:t>（ＮＳＣ）</a:t>
            </a:r>
            <a:r>
              <a:rPr kumimoji="0" lang="ja-JP" altLang="ja-JP" sz="1800" b="1" i="0" u="none" strike="noStrike" cap="none" normalizeH="0" baseline="0" dirty="0">
                <a:ln>
                  <a:noFill/>
                </a:ln>
                <a:solidFill>
                  <a:schemeClr val="tx1"/>
                </a:solidFill>
                <a:effectLst/>
                <a:cs typeface="Times New Roman" panose="02020603050405020304" pitchFamily="18" charset="0"/>
              </a:rPr>
              <a:t>が発足</a:t>
            </a:r>
            <a:endParaRPr kumimoji="0" lang="en-US" altLang="ja-JP" sz="1800" b="1" i="0" u="none" strike="noStrike" cap="none" normalizeH="0" baseline="0" dirty="0">
              <a:ln>
                <a:noFill/>
              </a:ln>
              <a:solidFill>
                <a:schemeClr val="tx1"/>
              </a:solidFill>
              <a:effectLst/>
              <a:cs typeface="Times New Roman" panose="02020603050405020304" pitchFamily="18" charset="0"/>
            </a:endParaRPr>
          </a:p>
          <a:p>
            <a:r>
              <a:rPr kumimoji="0" lang="ja-JP" altLang="ja-JP" sz="1800" b="1" i="0" u="sng" strike="noStrike" cap="none" normalizeH="0" baseline="0" dirty="0">
                <a:ln>
                  <a:noFill/>
                </a:ln>
                <a:solidFill>
                  <a:schemeClr val="tx1"/>
                </a:solidFill>
                <a:effectLst/>
                <a:cs typeface="Times New Roman" panose="02020603050405020304" pitchFamily="18" charset="0"/>
              </a:rPr>
              <a:t>安全保障上の重要機密情報を適正に管理するための 「器」とも言える</a:t>
            </a:r>
            <a:r>
              <a:rPr kumimoji="0" lang="ja-JP" altLang="ja-JP" sz="1800" b="1" i="0" u="sng" strike="noStrike" cap="none" normalizeH="0" baseline="0" dirty="0">
                <a:ln>
                  <a:noFill/>
                </a:ln>
                <a:solidFill>
                  <a:srgbClr val="C00000"/>
                </a:solidFill>
                <a:effectLst/>
                <a:cs typeface="Times New Roman" panose="02020603050405020304" pitchFamily="18" charset="0"/>
              </a:rPr>
              <a:t>特定秘密保護法</a:t>
            </a:r>
            <a:r>
              <a:rPr kumimoji="0" lang="ja-JP" altLang="ja-JP" sz="1800" b="1" i="0" u="sng" strike="noStrike" cap="none" normalizeH="0" baseline="0" dirty="0">
                <a:ln>
                  <a:noFill/>
                </a:ln>
                <a:solidFill>
                  <a:schemeClr val="tx1"/>
                </a:solidFill>
                <a:effectLst/>
                <a:cs typeface="Times New Roman" panose="02020603050405020304" pitchFamily="18" charset="0"/>
              </a:rPr>
              <a:t>が施行されたことにより、インテリジェンス機関が国内外の機関との連携を深化させることが可能となった。</a:t>
            </a:r>
            <a:endParaRPr kumimoji="0" lang="en-US" altLang="ja-JP" sz="1800" b="1" i="0" u="sng" strike="noStrike" cap="none" normalizeH="0" baseline="0" dirty="0">
              <a:ln>
                <a:noFill/>
              </a:ln>
              <a:solidFill>
                <a:schemeClr val="tx1"/>
              </a:solidFill>
              <a:effectLst/>
              <a:cs typeface="Times New Roman" panose="02020603050405020304" pitchFamily="18" charset="0"/>
            </a:endParaRPr>
          </a:p>
          <a:p>
            <a:r>
              <a:rPr kumimoji="0" lang="ja-JP" altLang="ja-JP" sz="1800" b="1" i="0" u="none" strike="noStrike" cap="none" normalizeH="0" baseline="0" dirty="0">
                <a:ln>
                  <a:noFill/>
                </a:ln>
                <a:solidFill>
                  <a:schemeClr val="tx1"/>
                </a:solidFill>
                <a:effectLst/>
                <a:cs typeface="Times New Roman" panose="02020603050405020304" pitchFamily="18" charset="0"/>
              </a:rPr>
              <a:t>官邸直轄の情報収集部隊である</a:t>
            </a:r>
            <a:r>
              <a:rPr kumimoji="0" lang="ja-JP" altLang="ja-JP" sz="1800" b="1" i="0" u="sng" strike="noStrike" cap="none" normalizeH="0" baseline="0" dirty="0">
                <a:ln>
                  <a:noFill/>
                </a:ln>
                <a:solidFill>
                  <a:srgbClr val="C00000"/>
                </a:solidFill>
                <a:effectLst/>
                <a:cs typeface="Times New Roman" panose="02020603050405020304" pitchFamily="18" charset="0"/>
              </a:rPr>
              <a:t>国際テロ情報収集ユニット</a:t>
            </a:r>
            <a:r>
              <a:rPr kumimoji="0" lang="ja-JP" altLang="ja-JP" sz="1800" b="1" i="0" u="none" strike="noStrike" cap="none" normalizeH="0" baseline="0" dirty="0">
                <a:ln>
                  <a:noFill/>
                </a:ln>
                <a:solidFill>
                  <a:schemeClr val="tx1"/>
                </a:solidFill>
                <a:effectLst/>
                <a:cs typeface="Times New Roman" panose="02020603050405020304" pitchFamily="18" charset="0"/>
              </a:rPr>
              <a:t>が発足</a:t>
            </a:r>
            <a:r>
              <a:rPr kumimoji="0" lang="en-US" altLang="ja-JP" sz="1800" b="1" i="0" u="none" strike="noStrike" cap="none" normalizeH="0" baseline="0" dirty="0">
                <a:ln>
                  <a:noFill/>
                </a:ln>
                <a:solidFill>
                  <a:schemeClr val="tx1"/>
                </a:solidFill>
                <a:effectLst/>
                <a:cs typeface="Times New Roman" panose="02020603050405020304" pitchFamily="18" charset="0"/>
              </a:rPr>
              <a:t>/</a:t>
            </a:r>
            <a:r>
              <a:rPr kumimoji="0" lang="ja-JP" altLang="en-US" sz="1800" b="1" i="0" u="sng" strike="noStrike" cap="none" normalizeH="0" baseline="0" dirty="0">
                <a:ln>
                  <a:noFill/>
                </a:ln>
                <a:solidFill>
                  <a:srgbClr val="C00000"/>
                </a:solidFill>
                <a:effectLst/>
                <a:cs typeface="Times New Roman" panose="02020603050405020304" pitchFamily="18" charset="0"/>
              </a:rPr>
              <a:t>国際テロ対策等情報共有センター</a:t>
            </a:r>
            <a:r>
              <a:rPr kumimoji="0" lang="ja-JP" altLang="en-US" sz="1800" b="1" i="0" u="none" strike="noStrike" cap="none" normalizeH="0" baseline="0" dirty="0">
                <a:ln>
                  <a:noFill/>
                </a:ln>
                <a:solidFill>
                  <a:schemeClr val="tx1"/>
                </a:solidFill>
                <a:effectLst/>
                <a:cs typeface="Times New Roman" panose="02020603050405020304" pitchFamily="18" charset="0"/>
              </a:rPr>
              <a:t>がスタートし、テロ容疑事案等に関する情報の迅速な共有、分析を進めている。</a:t>
            </a:r>
            <a:endParaRPr kumimoji="0" lang="en-US" altLang="ja-JP" sz="1800" b="1" i="0" u="none" strike="noStrike" cap="none" normalizeH="0" baseline="0" dirty="0">
              <a:ln>
                <a:noFill/>
              </a:ln>
              <a:solidFill>
                <a:schemeClr val="tx1"/>
              </a:solidFill>
              <a:effectLst/>
              <a:cs typeface="Times New Roman" panose="02020603050405020304" pitchFamily="18" charset="0"/>
            </a:endParaRPr>
          </a:p>
          <a:p>
            <a:r>
              <a:rPr kumimoji="0" lang="ja-JP" altLang="en-US" sz="1800" b="1" i="0" u="none" strike="noStrike" cap="none" normalizeH="0" baseline="0" dirty="0">
                <a:ln>
                  <a:noFill/>
                </a:ln>
                <a:solidFill>
                  <a:schemeClr val="tx1"/>
                </a:solidFill>
                <a:effectLst/>
                <a:cs typeface="Times New Roman" panose="02020603050405020304" pitchFamily="18" charset="0"/>
              </a:rPr>
              <a:t>現在、内閣情報官として、多忙を極める総理日程の中、</a:t>
            </a:r>
            <a:r>
              <a:rPr kumimoji="0" lang="ja-JP" altLang="en-US" sz="1800" b="1" i="0" u="sng" strike="noStrike" cap="none" normalizeH="0" baseline="0" dirty="0">
                <a:ln>
                  <a:noFill/>
                </a:ln>
                <a:solidFill>
                  <a:schemeClr val="tx1"/>
                </a:solidFill>
                <a:effectLst/>
                <a:cs typeface="Times New Roman" panose="02020603050405020304" pitchFamily="18" charset="0"/>
              </a:rPr>
              <a:t>概ね週２回の定例報告の他、必要な場合には臨時の報告を行っている。</a:t>
            </a:r>
            <a:r>
              <a:rPr kumimoji="0" lang="en-US" altLang="ja-JP" sz="1800" b="1" i="0" u="sng" strike="noStrike" cap="none" normalizeH="0" baseline="0" dirty="0">
                <a:ln>
                  <a:noFill/>
                </a:ln>
                <a:solidFill>
                  <a:schemeClr val="tx1"/>
                </a:solidFill>
                <a:effectLst/>
                <a:cs typeface="Times New Roman" panose="02020603050405020304" pitchFamily="18" charset="0"/>
              </a:rPr>
              <a:t>/</a:t>
            </a:r>
            <a:r>
              <a:rPr kumimoji="0" lang="ja-JP" altLang="en-US" sz="1800" b="1" i="0" u="sng" strike="noStrike" cap="none" normalizeH="0" baseline="0" dirty="0">
                <a:ln>
                  <a:noFill/>
                </a:ln>
                <a:solidFill>
                  <a:srgbClr val="C00000"/>
                </a:solidFill>
                <a:effectLst/>
                <a:cs typeface="Times New Roman" panose="02020603050405020304" pitchFamily="18" charset="0"/>
              </a:rPr>
              <a:t>総理を直接支え、陰ながら我が国の安全の確保に貢献する誇りと使命感を得ることができる職務である。</a:t>
            </a:r>
            <a:r>
              <a:rPr kumimoji="0" lang="en-US" altLang="ja-JP" sz="1800" b="1" i="0" u="sng" strike="noStrike" cap="none" normalizeH="0" baseline="0" dirty="0">
                <a:ln>
                  <a:noFill/>
                </a:ln>
                <a:solidFill>
                  <a:srgbClr val="C00000"/>
                </a:solidFill>
                <a:effectLst/>
                <a:cs typeface="Times New Roman" panose="02020603050405020304" pitchFamily="18" charset="0"/>
              </a:rPr>
              <a:t>/</a:t>
            </a:r>
            <a:r>
              <a:rPr kumimoji="0" lang="ja-JP" altLang="en-US" sz="1800" b="1" i="0" u="none" strike="noStrike" cap="none" normalizeH="0" baseline="0" dirty="0">
                <a:ln>
                  <a:noFill/>
                </a:ln>
                <a:solidFill>
                  <a:schemeClr val="tx1"/>
                </a:solidFill>
                <a:effectLst/>
                <a:cs typeface="Times New Roman" panose="02020603050405020304" pitchFamily="18" charset="0"/>
              </a:rPr>
              <a:t>新たな諸課題にチャレンジする進取の気概を持つ諸君が内閣情報調査室の一員に加わることを願ってやまない。」</a:t>
            </a:r>
            <a:endParaRPr kumimoji="1" lang="ja-JP" altLang="en-US" sz="1800" b="1" dirty="0"/>
          </a:p>
        </p:txBody>
      </p:sp>
      <p:sp>
        <p:nvSpPr>
          <p:cNvPr id="4" name="日付プレースホルダー 3"/>
          <p:cNvSpPr>
            <a:spLocks noGrp="1"/>
          </p:cNvSpPr>
          <p:nvPr>
            <p:ph type="dt" sz="half" idx="10"/>
          </p:nvPr>
        </p:nvSpPr>
        <p:spPr/>
        <p:txBody>
          <a:bodyPr/>
          <a:lstStyle/>
          <a:p>
            <a:pPr rtl="0"/>
            <a:fld id="{B0815101-1B8E-4A9B-9649-6D03340A88F7}" type="datetime1">
              <a:rPr lang="ja-JP" altLang="en-US" smtClean="0"/>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pPr rtl="0"/>
            <a:fld id="{B0815101-1B8E-4A9B-9649-6D03340A88F7}" type="datetime1">
              <a:rPr lang="ja-JP" altLang="en-US" smtClean="0"/>
            </a:fld>
            <a:endParaRPr lang="en-US"/>
          </a:p>
        </p:txBody>
      </p:sp>
      <p:sp>
        <p:nvSpPr>
          <p:cNvPr id="9" name="タイトル 8"/>
          <p:cNvSpPr>
            <a:spLocks noGrp="1"/>
          </p:cNvSpPr>
          <p:nvPr>
            <p:ph type="title"/>
          </p:nvPr>
        </p:nvSpPr>
        <p:spPr>
          <a:xfrm>
            <a:off x="800100" y="286994"/>
            <a:ext cx="7607300" cy="1371600"/>
          </a:xfrm>
        </p:spPr>
        <p:txBody>
          <a:bodyPr>
            <a:noAutofit/>
          </a:bodyPr>
          <a:lstStyle/>
          <a:p>
            <a:r>
              <a:rPr kumimoji="0" lang="ja-JP" altLang="ja-JP" sz="3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UDShinGoPro-Light"/>
              </a:rPr>
              <a:t>内閣情報調査室は「総理の目と耳としての役割を果たし、官邸の柔軟かつ機敏な政策決定を支援してい</a:t>
            </a:r>
            <a:r>
              <a:rPr kumimoji="0" lang="ja-JP" altLang="en-US" sz="3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UDShinGoPro-Light"/>
              </a:rPr>
              <a:t>ま</a:t>
            </a:r>
            <a:r>
              <a:rPr kumimoji="0" lang="ja-JP" altLang="ja-JP" sz="32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UDShinGoPro-Light"/>
              </a:rPr>
              <a:t>す。」</a:t>
            </a:r>
            <a:endParaRPr lang="ja-JP" altLang="en-US" sz="32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282700" y="2052183"/>
            <a:ext cx="7233233" cy="433209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rtl="0"/>
            <a:fld id="{345DEE80-C133-4C82-BA52-6E6A78DF5359}" type="datetime1">
              <a:rPr lang="ja-JP" altLang="en-US" smtClean="0"/>
            </a:fld>
            <a:endParaRPr lang="en-US" dirty="0"/>
          </a:p>
        </p:txBody>
      </p:sp>
      <p:pic>
        <p:nvPicPr>
          <p:cNvPr id="3" name="図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90600" y="120160"/>
            <a:ext cx="7432109" cy="6267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Meiryo UI" panose="020B0604030504040204" pitchFamily="50" charset="-128"/>
                <a:ea typeface="Meiryo UI" panose="020B0604030504040204" pitchFamily="50" charset="-128"/>
              </a:rPr>
              <a:t>総理に対するヤジを</a:t>
            </a:r>
            <a:br>
              <a:rPr kumimoji="1" lang="en-US" altLang="ja-JP"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取り締まる警察</a:t>
            </a:r>
            <a:endParaRPr kumimoji="1" lang="ja-JP" altLang="en-US"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609600" y="2087765"/>
            <a:ext cx="8229600" cy="3527328"/>
          </a:xfrm>
        </p:spPr>
        <p:txBody>
          <a:bodyPr>
            <a:noAutofit/>
          </a:bodyPr>
          <a:lstStyle/>
          <a:p>
            <a:pPr indent="0">
              <a:buNone/>
            </a:pPr>
            <a:r>
              <a:rPr lang="ja-JP" altLang="en-US" sz="2400" b="1" dirty="0">
                <a:solidFill>
                  <a:srgbClr val="000000"/>
                </a:solidFill>
                <a:effectLst/>
                <a:cs typeface="BIZ UDPゴシック" panose="020B0400000000000000" pitchFamily="50" charset="-128"/>
              </a:rPr>
              <a:t>▶</a:t>
            </a:r>
            <a:r>
              <a:rPr lang="en-US" altLang="ja-JP" sz="2400" b="1" dirty="0">
                <a:solidFill>
                  <a:srgbClr val="000000"/>
                </a:solidFill>
                <a:effectLst/>
                <a:cs typeface="BIZ UDPゴシック" panose="020B0400000000000000" pitchFamily="50" charset="-128"/>
              </a:rPr>
              <a:t>2019</a:t>
            </a:r>
            <a:r>
              <a:rPr lang="ja-JP" altLang="ja-JP" sz="2400" b="1" dirty="0">
                <a:solidFill>
                  <a:srgbClr val="000000"/>
                </a:solidFill>
                <a:effectLst/>
                <a:cs typeface="BIZ UDPゴシック" panose="020B0400000000000000" pitchFamily="50" charset="-128"/>
              </a:rPr>
              <a:t>年</a:t>
            </a:r>
            <a:r>
              <a:rPr lang="en-US" altLang="ja-JP" sz="2400" b="1" dirty="0">
                <a:solidFill>
                  <a:srgbClr val="000000"/>
                </a:solidFill>
                <a:effectLst/>
                <a:cs typeface="BIZ UDPゴシック" panose="020B0400000000000000" pitchFamily="50" charset="-128"/>
              </a:rPr>
              <a:t>7</a:t>
            </a:r>
            <a:r>
              <a:rPr lang="ja-JP" altLang="ja-JP" sz="2400" b="1" dirty="0">
                <a:solidFill>
                  <a:srgbClr val="000000"/>
                </a:solidFill>
                <a:effectLst/>
                <a:cs typeface="BIZ UDPゴシック" panose="020B0400000000000000" pitchFamily="50" charset="-128"/>
              </a:rPr>
              <a:t>月</a:t>
            </a:r>
            <a:r>
              <a:rPr lang="en-US" altLang="ja-JP" sz="2400" b="1" dirty="0">
                <a:solidFill>
                  <a:srgbClr val="000000"/>
                </a:solidFill>
                <a:effectLst/>
                <a:cs typeface="BIZ UDPゴシック" panose="020B0400000000000000" pitchFamily="50" charset="-128"/>
              </a:rPr>
              <a:t>15</a:t>
            </a:r>
            <a:r>
              <a:rPr lang="ja-JP" altLang="ja-JP" sz="2400" b="1" dirty="0">
                <a:solidFill>
                  <a:srgbClr val="000000"/>
                </a:solidFill>
                <a:effectLst/>
                <a:cs typeface="BIZ UDPゴシック" panose="020B0400000000000000" pitchFamily="50" charset="-128"/>
              </a:rPr>
              <a:t>日、札幌で参院選の演説をしていた安倍首相にヤジを飛ばした市民が強制排除されるという事件が発生した。総理に不快な思いをさせないために、総理の演説に対するヤジは取り締まるように、全国指令が出ていたのであろう。</a:t>
            </a:r>
            <a:endParaRPr lang="ja-JP" altLang="en-US" sz="2400" b="1" dirty="0">
              <a:solidFill>
                <a:srgbClr val="000000"/>
              </a:solidFill>
              <a:effectLst/>
              <a:cs typeface="BIZ UDPゴシック" panose="020B0400000000000000" pitchFamily="50" charset="-128"/>
            </a:endParaRPr>
          </a:p>
          <a:p>
            <a:pPr indent="0">
              <a:buNone/>
            </a:pPr>
            <a:r>
              <a:rPr lang="ja-JP" altLang="en-US" sz="2400" b="1" dirty="0">
                <a:solidFill>
                  <a:srgbClr val="000000"/>
                </a:solidFill>
                <a:cs typeface="BIZ UDPゴシック" panose="020B0400000000000000" pitchFamily="50" charset="-128"/>
              </a:rPr>
              <a:t>▶このような警察権限の行使は</a:t>
            </a:r>
            <a:r>
              <a:rPr lang="ja-JP" altLang="ja-JP" sz="2400" b="1" dirty="0">
                <a:solidFill>
                  <a:srgbClr val="000000"/>
                </a:solidFill>
                <a:effectLst/>
                <a:cs typeface="BIZ UDPゴシック" panose="020B0400000000000000" pitchFamily="50" charset="-128"/>
              </a:rPr>
              <a:t>警察の政治的中立性を定めた警察法２条違反だ。しかし、総理の目となり、耳となって官邸を支える内閣情報調査室は、実質的には警察機構のトップに君臨しながら、警察法の軛を免れ、官邸の私兵（官邸ポリス）化してきた。</a:t>
            </a:r>
            <a:endParaRPr lang="ja-JP" altLang="en-US" sz="2400" b="1" dirty="0">
              <a:solidFill>
                <a:srgbClr val="000000"/>
              </a:solidFill>
              <a:effectLst/>
              <a:cs typeface="BIZ UDPゴシック" panose="020B0400000000000000" pitchFamily="50" charset="-128"/>
            </a:endParaRPr>
          </a:p>
          <a:p>
            <a:pPr indent="0">
              <a:buNone/>
            </a:pPr>
            <a:r>
              <a:rPr lang="ja-JP" altLang="en-US" sz="2400" b="1" dirty="0">
                <a:solidFill>
                  <a:srgbClr val="000000"/>
                </a:solidFill>
                <a:cs typeface="BIZ UDPゴシック" panose="020B0400000000000000" pitchFamily="50" charset="-128"/>
              </a:rPr>
              <a:t>▶</a:t>
            </a:r>
            <a:r>
              <a:rPr lang="ja-JP" altLang="ja-JP" sz="2400" b="1" dirty="0">
                <a:solidFill>
                  <a:srgbClr val="000000"/>
                </a:solidFill>
                <a:effectLst/>
                <a:cs typeface="游明朝" panose="02020400000000000000" pitchFamily="18" charset="-128"/>
              </a:rPr>
              <a:t>個人情報保護委員会だけで、このような権限の濫用を抑止することは困難だ。</a:t>
            </a:r>
            <a:endParaRPr lang="ja-JP" altLang="ja-JP" sz="2400" b="1" dirty="0">
              <a:solidFill>
                <a:srgbClr val="000000"/>
              </a:solidFill>
              <a:effectLst/>
              <a:cs typeface="游明朝" panose="02020400000000000000" pitchFamily="18" charset="-128"/>
            </a:endParaRPr>
          </a:p>
          <a:p>
            <a:endParaRPr kumimoji="1" lang="ja-JP" altLang="en-US" sz="2400" b="1" dirty="0"/>
          </a:p>
        </p:txBody>
      </p:sp>
      <p:sp>
        <p:nvSpPr>
          <p:cNvPr id="4" name="日付プレースホルダー 3"/>
          <p:cNvSpPr>
            <a:spLocks noGrp="1"/>
          </p:cNvSpPr>
          <p:nvPr>
            <p:ph type="dt" sz="half" idx="10"/>
          </p:nvPr>
        </p:nvSpPr>
        <p:spPr/>
        <p:txBody>
          <a:bodyPr/>
          <a:lstStyle/>
          <a:p>
            <a:pPr rtl="0"/>
            <a:fld id="{6BB10D81-EB47-474E-AFE6-F10ABA500AD1}" type="datetime1">
              <a:rPr lang="ja-JP" altLang="en-US" smtClean="0"/>
            </a:fld>
            <a:endParaRPr lang="en-US" dirty="0"/>
          </a:p>
        </p:txBody>
      </p:sp>
      <p:pic>
        <p:nvPicPr>
          <p:cNvPr id="5" name="図 4" descr="スーツを着た男性たち&#10;&#10;自動的に生成された説明"/>
          <p:cNvPicPr>
            <a:picLocks noChangeAspect="1"/>
          </p:cNvPicPr>
          <p:nvPr/>
        </p:nvPicPr>
        <p:blipFill rotWithShape="1">
          <a:blip r:embed="rId1">
            <a:extLst>
              <a:ext uri="{28A0092B-C50C-407E-A947-70E740481C1C}">
                <a14:useLocalDpi xmlns:a14="http://schemas.microsoft.com/office/drawing/2010/main" val="0"/>
              </a:ext>
            </a:extLst>
          </a:blip>
          <a:srcRect l="12776" r="25144" b="2"/>
          <a:stretch>
            <a:fillRect/>
          </a:stretch>
        </p:blipFill>
        <p:spPr>
          <a:xfrm>
            <a:off x="6845300" y="-322579"/>
            <a:ext cx="2082800" cy="223254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2700" b="1" i="0" dirty="0">
                <a:solidFill>
                  <a:srgbClr val="444444"/>
                </a:solidFill>
                <a:effectLst/>
                <a:latin typeface="Meiryo UI" panose="020B0604030504040204" pitchFamily="50" charset="-128"/>
                <a:ea typeface="Meiryo UI" panose="020B0604030504040204" pitchFamily="50" charset="-128"/>
              </a:rPr>
              <a:t>『</a:t>
            </a:r>
            <a:r>
              <a:rPr lang="ja-JP" altLang="en-US" sz="2700" b="1" i="0" dirty="0">
                <a:solidFill>
                  <a:srgbClr val="444444"/>
                </a:solidFill>
                <a:effectLst/>
                <a:latin typeface="Meiryo UI" panose="020B0604030504040204" pitchFamily="50" charset="-128"/>
                <a:ea typeface="Meiryo UI" panose="020B0604030504040204" pitchFamily="50" charset="-128"/>
              </a:rPr>
              <a:t>官邸ポリス 総理を支配する闇の集団</a:t>
            </a:r>
            <a:r>
              <a:rPr lang="en-US" altLang="ja-JP" sz="2700" b="1" i="0" dirty="0">
                <a:solidFill>
                  <a:srgbClr val="444444"/>
                </a:solidFill>
                <a:effectLst/>
                <a:latin typeface="Meiryo UI" panose="020B0604030504040204" pitchFamily="50" charset="-128"/>
                <a:ea typeface="Meiryo UI" panose="020B0604030504040204" pitchFamily="50" charset="-128"/>
              </a:rPr>
              <a:t>』</a:t>
            </a:r>
            <a:r>
              <a:rPr lang="ja-JP" altLang="en-US" sz="2700" b="1" i="0" dirty="0">
                <a:solidFill>
                  <a:srgbClr val="444444"/>
                </a:solidFill>
                <a:effectLst/>
                <a:latin typeface="Meiryo UI" panose="020B0604030504040204" pitchFamily="50" charset="-128"/>
                <a:ea typeface="Meiryo UI" panose="020B0604030504040204" pitchFamily="50" charset="-128"/>
              </a:rPr>
              <a:t>（講談社）</a:t>
            </a:r>
            <a:br>
              <a:rPr kumimoji="1" lang="ja-JP" altLang="en-US" sz="2700" b="1" dirty="0">
                <a:latin typeface="Meiryo UI" panose="020B0604030504040204" pitchFamily="50" charset="-128"/>
                <a:ea typeface="Meiryo UI" panose="020B0604030504040204" pitchFamily="50" charset="-128"/>
              </a:rPr>
            </a:br>
            <a:r>
              <a:rPr kumimoji="1" lang="ja-JP" altLang="en-US" b="1" dirty="0">
                <a:latin typeface="Meiryo UI" panose="020B0604030504040204" pitchFamily="50" charset="-128"/>
                <a:ea typeface="Meiryo UI" panose="020B0604030504040204" pitchFamily="50" charset="-128"/>
              </a:rPr>
              <a:t>官邸ポリスが捜査関係事項照会で週刊誌</a:t>
            </a:r>
            <a:r>
              <a:rPr lang="ja-JP" altLang="en-US" b="1" dirty="0">
                <a:latin typeface="Meiryo UI" panose="020B0604030504040204" pitchFamily="50" charset="-128"/>
                <a:ea typeface="Meiryo UI" panose="020B0604030504040204" pitchFamily="50" charset="-128"/>
              </a:rPr>
              <a:t>新潮記者</a:t>
            </a:r>
            <a:r>
              <a:rPr kumimoji="1" lang="ja-JP" altLang="en-US" b="1" dirty="0">
                <a:latin typeface="Meiryo UI" panose="020B0604030504040204" pitchFamily="50" charset="-128"/>
                <a:ea typeface="Meiryo UI" panose="020B0604030504040204" pitchFamily="50" charset="-128"/>
              </a:rPr>
              <a:t>の通話記録を取得か</a:t>
            </a: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80060" y="2006602"/>
            <a:ext cx="8308340" cy="3760891"/>
          </a:xfrm>
        </p:spPr>
        <p:txBody>
          <a:bodyPr>
            <a:noAutofit/>
          </a:bodyPr>
          <a:lstStyle/>
          <a:p>
            <a:r>
              <a:rPr lang="ja-JP" altLang="en-US" sz="2000" b="1" i="0" dirty="0">
                <a:solidFill>
                  <a:srgbClr val="444444"/>
                </a:solidFill>
                <a:effectLst/>
              </a:rPr>
              <a:t>▶「財務次官のセクハラ」のくだり。</a:t>
            </a:r>
            <a:endParaRPr lang="ja-JP" altLang="en-US" sz="2000" b="1" i="0" dirty="0">
              <a:solidFill>
                <a:srgbClr val="444444"/>
              </a:solidFill>
              <a:effectLst/>
            </a:endParaRPr>
          </a:p>
          <a:p>
            <a:r>
              <a:rPr lang="ja-JP" altLang="en-US" sz="2000" b="1" i="0" dirty="0">
                <a:solidFill>
                  <a:srgbClr val="444444"/>
                </a:solidFill>
                <a:effectLst/>
              </a:rPr>
              <a:t>▶次官からセクハラ被害を受けていたテレビ局の女性記者がいると、</a:t>
            </a:r>
            <a:r>
              <a:rPr lang="en-US" altLang="ja-JP" sz="2000" b="1" i="0" dirty="0">
                <a:solidFill>
                  <a:srgbClr val="444444"/>
                </a:solidFill>
                <a:effectLst/>
              </a:rPr>
              <a:t>18</a:t>
            </a:r>
            <a:r>
              <a:rPr lang="ja-JP" altLang="en-US" sz="2000" b="1" i="0" dirty="0">
                <a:solidFill>
                  <a:srgbClr val="444444"/>
                </a:solidFill>
                <a:effectLst/>
              </a:rPr>
              <a:t>年の</a:t>
            </a:r>
            <a:r>
              <a:rPr lang="en-US" altLang="ja-JP" sz="2000" b="1" i="0" dirty="0">
                <a:solidFill>
                  <a:srgbClr val="444444"/>
                </a:solidFill>
                <a:effectLst/>
              </a:rPr>
              <a:t>4</a:t>
            </a:r>
            <a:r>
              <a:rPr lang="ja-JP" altLang="en-US" sz="2000" b="1" i="0" dirty="0">
                <a:solidFill>
                  <a:srgbClr val="444444"/>
                </a:solidFill>
                <a:effectLst/>
              </a:rPr>
              <a:t>月に週刊誌で報じられた。これは事実なのかどうか。次官は責任を認めず、官邸の危機案件「官邸ポリス」が動いて、警視庁が週刊誌の担当記者を割出す。そしてこの記者の通話履歴を携帯電話会社に照会、それにより、テレビ局の女性記者と頻繁に連絡を取っており、セクハラ被害に遭っていたのはこの女性記者だということをつかむ。</a:t>
            </a:r>
            <a:endParaRPr lang="ja-JP" altLang="en-US" sz="2000" b="1" i="0" dirty="0">
              <a:solidFill>
                <a:srgbClr val="444444"/>
              </a:solidFill>
              <a:effectLst/>
            </a:endParaRPr>
          </a:p>
          <a:p>
            <a:r>
              <a:rPr lang="ja-JP" altLang="en-US" sz="2000" b="1" dirty="0">
                <a:solidFill>
                  <a:srgbClr val="444444"/>
                </a:solidFill>
              </a:rPr>
              <a:t>▶そして、被害状況を聞き出し、テレビ局幹部を呼び出し、深夜の会見で事実関係を公表させ、次官にとどめを刺した。</a:t>
            </a:r>
            <a:endParaRPr lang="ja-JP" altLang="en-US" sz="2000" b="1" i="0" dirty="0">
              <a:solidFill>
                <a:srgbClr val="444444"/>
              </a:solidFill>
              <a:effectLst/>
            </a:endParaRPr>
          </a:p>
          <a:p>
            <a:r>
              <a:rPr lang="ja-JP" altLang="en-US" sz="2000" b="1" dirty="0">
                <a:solidFill>
                  <a:srgbClr val="444444"/>
                </a:solidFill>
              </a:rPr>
              <a:t>▶</a:t>
            </a:r>
            <a:r>
              <a:rPr lang="ja-JP" altLang="en-US" sz="2000" b="1" i="0" dirty="0">
                <a:solidFill>
                  <a:srgbClr val="444444"/>
                </a:solidFill>
                <a:effectLst/>
              </a:rPr>
              <a:t>このとき、通話履歴の照会は、別件の「捜査関係事項照会」で行ったという。</a:t>
            </a:r>
            <a:endParaRPr kumimoji="1" lang="ja-JP" altLang="en-US" sz="2000" b="1" dirty="0"/>
          </a:p>
        </p:txBody>
      </p:sp>
      <p:sp>
        <p:nvSpPr>
          <p:cNvPr id="4" name="日付プレースホルダー 3"/>
          <p:cNvSpPr>
            <a:spLocks noGrp="1"/>
          </p:cNvSpPr>
          <p:nvPr>
            <p:ph type="dt" sz="half" idx="10"/>
          </p:nvPr>
        </p:nvSpPr>
        <p:spPr/>
        <p:txBody>
          <a:bodyPr/>
          <a:lstStyle/>
          <a:p>
            <a:pPr rtl="0"/>
            <a:fld id="{6BB10D81-EB47-474E-AFE6-F10ABA500AD1}" type="datetime1">
              <a:rPr lang="ja-JP" altLang="en-US" smtClean="0"/>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b="1" dirty="0">
                <a:solidFill>
                  <a:srgbClr val="1C1E20"/>
                </a:solidFill>
                <a:effectLst/>
                <a:latin typeface="Meiryo UI" panose="020B0604030504040204" pitchFamily="50" charset="-128"/>
                <a:ea typeface="Meiryo UI" panose="020B0604030504040204" pitchFamily="50" charset="-128"/>
                <a:cs typeface="BIZ UDPゴシック" panose="020B0400000000000000" pitchFamily="50" charset="-128"/>
              </a:rPr>
              <a:t>官邸・デジタル庁・内調のトライアングルが</a:t>
            </a:r>
            <a:r>
              <a:rPr lang="ja-JP" altLang="ja-JP" sz="3600" b="1" dirty="0">
                <a:solidFill>
                  <a:srgbClr val="1C1E20"/>
                </a:solidFill>
                <a:effectLst/>
                <a:latin typeface="Meiryo UI" panose="020B0604030504040204" pitchFamily="50" charset="-128"/>
                <a:ea typeface="Meiryo UI" panose="020B0604030504040204" pitchFamily="50" charset="-128"/>
                <a:cs typeface="BIZ UDPゴシック" panose="020B0400000000000000" pitchFamily="50" charset="-128"/>
              </a:rPr>
              <a:t>「内務省」をもしのぐ怪物的な</a:t>
            </a:r>
            <a:r>
              <a:rPr lang="ja-JP" altLang="en-US" sz="3600" b="1" dirty="0">
                <a:solidFill>
                  <a:srgbClr val="1C1E20"/>
                </a:solidFill>
                <a:effectLst/>
                <a:latin typeface="Meiryo UI" panose="020B0604030504040204" pitchFamily="50" charset="-128"/>
                <a:ea typeface="Meiryo UI" panose="020B0604030504040204" pitchFamily="50" charset="-128"/>
                <a:cs typeface="BIZ UDPゴシック" panose="020B0400000000000000" pitchFamily="50" charset="-128"/>
              </a:rPr>
              <a:t>組織に生まれかわる</a:t>
            </a:r>
            <a:r>
              <a:rPr lang="ja-JP" altLang="ja-JP" sz="3600" b="1" dirty="0">
                <a:solidFill>
                  <a:srgbClr val="1C1E20"/>
                </a:solidFill>
                <a:effectLst/>
                <a:latin typeface="Meiryo UI" panose="020B0604030504040204" pitchFamily="50" charset="-128"/>
                <a:ea typeface="Meiryo UI" panose="020B0604030504040204" pitchFamily="50" charset="-128"/>
                <a:cs typeface="BIZ UDPゴシック" panose="020B0400000000000000" pitchFamily="50" charset="-128"/>
              </a:rPr>
              <a:t>恐れがある</a:t>
            </a:r>
            <a:endParaRPr kumimoji="1" lang="ja-JP" altLang="en-US"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558800" y="2108202"/>
            <a:ext cx="8153400" cy="4127498"/>
          </a:xfrm>
        </p:spPr>
        <p:txBody>
          <a:bodyPr>
            <a:normAutofit/>
          </a:bodyPr>
          <a:lstStyle/>
          <a:p>
            <a:r>
              <a:rPr lang="ja-JP" altLang="en-US" sz="2000" dirty="0">
                <a:effectLst/>
                <a:cs typeface="BIZ UDPゴシック" panose="020B0400000000000000" pitchFamily="50" charset="-128"/>
              </a:rPr>
              <a:t>▶</a:t>
            </a:r>
            <a:r>
              <a:rPr lang="ja-JP" altLang="ja-JP" sz="2000" b="1" dirty="0">
                <a:effectLst/>
                <a:cs typeface="BIZ UDPゴシック" panose="020B0400000000000000" pitchFamily="50" charset="-128"/>
              </a:rPr>
              <a:t>総理の目となり、耳となって官邸を支える内閣情報調査室は、実質的には警察機構のトップに君臨しながら、警察組織ではないという理由で、警察法の軛を免れ、官邸の私兵（官邸ポリス）化してきた。</a:t>
            </a:r>
            <a:endParaRPr lang="ja-JP" altLang="en-US" sz="2000" b="1" dirty="0">
              <a:effectLst/>
              <a:cs typeface="BIZ UDPゴシック" panose="020B0400000000000000" pitchFamily="50" charset="-128"/>
            </a:endParaRPr>
          </a:p>
          <a:p>
            <a:r>
              <a:rPr lang="ja-JP" altLang="en-US" sz="2000" b="1" dirty="0">
                <a:effectLst/>
                <a:cs typeface="BIZ UDPゴシック" panose="020B0400000000000000" pitchFamily="50" charset="-128"/>
              </a:rPr>
              <a:t>▶</a:t>
            </a:r>
            <a:r>
              <a:rPr lang="ja-JP" altLang="ja-JP" sz="2000" b="1" dirty="0">
                <a:effectLst/>
                <a:cs typeface="BIZ UDPゴシック" panose="020B0400000000000000" pitchFamily="50" charset="-128"/>
              </a:rPr>
              <a:t>そして、安倍政権で長く内閣情報官を務めてきた北村滋氏が、国家安全保障局の局長に就任した。初代の内閣情報官を務めた杉田和博氏が官房副長官として内政を、国家安全保障局長の北村氏が外政を担当することで、菅政権の下で両名とも留任している。</a:t>
            </a:r>
            <a:endParaRPr lang="ja-JP" altLang="en-US" sz="2000" b="1" dirty="0">
              <a:effectLst/>
              <a:cs typeface="BIZ UDPゴシック" panose="020B0400000000000000" pitchFamily="50" charset="-128"/>
            </a:endParaRPr>
          </a:p>
          <a:p>
            <a:r>
              <a:rPr lang="ja-JP" altLang="en-US" sz="2000" b="1" dirty="0">
                <a:effectLst/>
                <a:cs typeface="BIZ UDPゴシック" panose="020B0400000000000000" pitchFamily="50" charset="-128"/>
              </a:rPr>
              <a:t>▶</a:t>
            </a:r>
            <a:r>
              <a:rPr lang="ja-JP" altLang="ja-JP" sz="2000" b="1" dirty="0">
                <a:effectLst/>
                <a:cs typeface="BIZ UDPゴシック" panose="020B0400000000000000" pitchFamily="50" charset="-128"/>
              </a:rPr>
              <a:t>内閣の危機管理機能強化を唱え、官邸・内調と並んで</a:t>
            </a:r>
            <a:r>
              <a:rPr lang="ja-JP" altLang="ja-JP" sz="2000" b="1" dirty="0">
                <a:solidFill>
                  <a:srgbClr val="1C1E20"/>
                </a:solidFill>
                <a:effectLst/>
                <a:cs typeface="BIZ UDPゴシック" panose="020B0400000000000000" pitchFamily="50" charset="-128"/>
              </a:rPr>
              <a:t>内閣総理大臣を長とし、デジタル情報を集約するデジタル庁が内閣府を構成する官庁としてすべての省庁に君臨するような形になれば、</a:t>
            </a:r>
            <a:r>
              <a:rPr lang="ja-JP" altLang="en-US" sz="2000" b="1" dirty="0">
                <a:solidFill>
                  <a:srgbClr val="1C1E20"/>
                </a:solidFill>
                <a:effectLst/>
                <a:cs typeface="BIZ UDPゴシック" panose="020B0400000000000000" pitchFamily="50" charset="-128"/>
              </a:rPr>
              <a:t>官邸・デジタル庁・内調のトライアングルが</a:t>
            </a:r>
            <a:r>
              <a:rPr lang="ja-JP" altLang="ja-JP" sz="2000" b="1" dirty="0">
                <a:solidFill>
                  <a:srgbClr val="1C1E20"/>
                </a:solidFill>
                <a:effectLst/>
                <a:cs typeface="BIZ UDPゴシック" panose="020B0400000000000000" pitchFamily="50" charset="-128"/>
              </a:rPr>
              <a:t>「内務省」をもしのぐ怪物的な</a:t>
            </a:r>
            <a:r>
              <a:rPr lang="ja-JP" altLang="en-US" sz="2000" b="1" dirty="0">
                <a:solidFill>
                  <a:srgbClr val="1C1E20"/>
                </a:solidFill>
                <a:effectLst/>
                <a:cs typeface="BIZ UDPゴシック" panose="020B0400000000000000" pitchFamily="50" charset="-128"/>
              </a:rPr>
              <a:t>組織に生まれかわる</a:t>
            </a:r>
            <a:r>
              <a:rPr lang="ja-JP" altLang="ja-JP" sz="2000" b="1" dirty="0">
                <a:solidFill>
                  <a:srgbClr val="1C1E20"/>
                </a:solidFill>
                <a:effectLst/>
                <a:cs typeface="BIZ UDPゴシック" panose="020B0400000000000000" pitchFamily="50" charset="-128"/>
              </a:rPr>
              <a:t>恐れがある。</a:t>
            </a:r>
            <a:endParaRPr kumimoji="1" lang="ja-JP" altLang="en-US" sz="2000" b="1" dirty="0"/>
          </a:p>
        </p:txBody>
      </p:sp>
      <p:sp>
        <p:nvSpPr>
          <p:cNvPr id="4" name="日付プレースホルダー 3"/>
          <p:cNvSpPr>
            <a:spLocks noGrp="1"/>
          </p:cNvSpPr>
          <p:nvPr>
            <p:ph type="dt" sz="half" idx="10"/>
          </p:nvPr>
        </p:nvSpPr>
        <p:spPr/>
        <p:txBody>
          <a:bodyPr/>
          <a:lstStyle/>
          <a:p>
            <a:pPr rtl="0"/>
            <a:fld id="{6BB10D81-EB47-474E-AFE6-F10ABA500AD1}" type="datetime1">
              <a:rPr lang="ja-JP" altLang="en-US" smtClean="0"/>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Meiryo UI" panose="020B0604030504040204" pitchFamily="50" charset="-128"/>
                <a:ea typeface="Meiryo UI" panose="020B0604030504040204" pitchFamily="50" charset="-128"/>
              </a:rPr>
              <a:t>プライバシー権は表現の自由と民主主義の基礎である</a:t>
            </a:r>
            <a:endParaRPr kumimoji="1" lang="ja-JP" altLang="en-US"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p:txBody>
          <a:bodyPr>
            <a:normAutofit fontScale="92500"/>
          </a:bodyPr>
          <a:lstStyle/>
          <a:p>
            <a:pPr indent="0" algn="just">
              <a:buNone/>
            </a:pPr>
            <a:r>
              <a:rPr lang="ja-JP" altLang="en-US" sz="2400" b="1" kern="100" dirty="0">
                <a:effectLst/>
                <a:cs typeface="Times New Roman" panose="02020603050405020304" pitchFamily="18" charset="0"/>
              </a:rPr>
              <a:t>▶</a:t>
            </a:r>
            <a:r>
              <a:rPr lang="ja-JP" altLang="ja-JP" sz="2400" b="1" kern="100" dirty="0">
                <a:effectLst/>
                <a:cs typeface="Times New Roman" panose="02020603050405020304" pitchFamily="18" charset="0"/>
              </a:rPr>
              <a:t>人は監視されていると感じると、自らの価値観に基づいて自律的に判断し、自由に情報を収集し、表現することが困難になる。プライバシー権は、表現の自由と民主主義の基礎となる極めて重要な人権である。</a:t>
            </a:r>
            <a:endParaRPr lang="ja-JP" altLang="ja-JP" sz="2400" b="1" kern="100" dirty="0">
              <a:effectLst/>
              <a:cs typeface="Times New Roman" panose="02020603050405020304" pitchFamily="18" charset="0"/>
            </a:endParaRPr>
          </a:p>
          <a:p>
            <a:pPr indent="0" algn="just">
              <a:buNone/>
            </a:pPr>
            <a:r>
              <a:rPr lang="ja-JP" altLang="en-US" sz="2400" b="1" kern="100" dirty="0">
                <a:effectLst/>
                <a:cs typeface="Times New Roman" panose="02020603050405020304" pitchFamily="18" charset="0"/>
              </a:rPr>
              <a:t>▶</a:t>
            </a:r>
            <a:r>
              <a:rPr lang="ja-JP" altLang="ja-JP" sz="2400" b="1" kern="100" dirty="0">
                <a:effectLst/>
                <a:cs typeface="Times New Roman" panose="02020603050405020304" pitchFamily="18" charset="0"/>
              </a:rPr>
              <a:t>大量の情報が集積される現代にあっては、公権力により監視対象とされる個人の私的情報は必要最小限度</a:t>
            </a:r>
            <a:r>
              <a:rPr lang="ja-JP" altLang="en-US" sz="2400" b="1" kern="100" dirty="0">
                <a:effectLst/>
                <a:cs typeface="Times New Roman" panose="02020603050405020304" pitchFamily="18" charset="0"/>
              </a:rPr>
              <a:t>のものに限定し</a:t>
            </a:r>
            <a:r>
              <a:rPr lang="ja-JP" altLang="ja-JP" sz="2400" b="1" kern="100" dirty="0">
                <a:effectLst/>
                <a:cs typeface="Times New Roman" panose="02020603050405020304" pitchFamily="18" charset="0"/>
              </a:rPr>
              <a:t>、</a:t>
            </a:r>
            <a:r>
              <a:rPr lang="ja-JP" altLang="en-US" sz="2400" b="1" kern="100" dirty="0">
                <a:effectLst/>
                <a:cs typeface="Times New Roman" panose="02020603050405020304" pitchFamily="18" charset="0"/>
              </a:rPr>
              <a:t>また、目的の異なるデータは統合して管理してはならない。</a:t>
            </a:r>
            <a:endParaRPr lang="ja-JP" altLang="en-US" sz="2400" b="1" kern="100" dirty="0">
              <a:effectLst/>
              <a:cs typeface="Times New Roman" panose="02020603050405020304" pitchFamily="18" charset="0"/>
            </a:endParaRPr>
          </a:p>
          <a:p>
            <a:pPr indent="0" algn="just">
              <a:buNone/>
            </a:pPr>
            <a:r>
              <a:rPr lang="ja-JP" altLang="en-US" sz="2400" b="1" kern="100" dirty="0">
                <a:cs typeface="Times New Roman" panose="02020603050405020304" pitchFamily="18" charset="0"/>
              </a:rPr>
              <a:t>▶このような</a:t>
            </a:r>
            <a:r>
              <a:rPr lang="ja-JP" altLang="ja-JP" sz="2400" b="1" kern="100" dirty="0">
                <a:effectLst/>
                <a:cs typeface="Times New Roman" panose="02020603050405020304" pitchFamily="18" charset="0"/>
              </a:rPr>
              <a:t>公権力の法的権限と手続を厳格に定め</a:t>
            </a:r>
            <a:r>
              <a:rPr lang="ja-JP" altLang="en-US" sz="2400" b="1" kern="100" dirty="0">
                <a:effectLst/>
                <a:cs typeface="Times New Roman" panose="02020603050405020304" pitchFamily="18" charset="0"/>
              </a:rPr>
              <a:t>、これが守られていることを監視・監督するための</a:t>
            </a:r>
            <a:r>
              <a:rPr lang="ja-JP" altLang="ja-JP" sz="2400" b="1" kern="100" dirty="0">
                <a:effectLst/>
                <a:cs typeface="Times New Roman" panose="02020603050405020304" pitchFamily="18" charset="0"/>
              </a:rPr>
              <a:t>法制度が必要である。</a:t>
            </a:r>
            <a:endParaRPr lang="ja-JP" altLang="ja-JP" sz="2400" b="1" kern="100" dirty="0">
              <a:effectLst/>
              <a:cs typeface="Times New Roman" panose="02020603050405020304" pitchFamily="18" charset="0"/>
            </a:endParaRPr>
          </a:p>
          <a:p>
            <a:endParaRPr kumimoji="1" lang="ja-JP" altLang="en-US" dirty="0"/>
          </a:p>
        </p:txBody>
      </p:sp>
      <p:sp>
        <p:nvSpPr>
          <p:cNvPr id="4" name="日付プレースホルダー 3"/>
          <p:cNvSpPr>
            <a:spLocks noGrp="1"/>
          </p:cNvSpPr>
          <p:nvPr>
            <p:ph type="dt" sz="half" idx="10"/>
          </p:nvPr>
        </p:nvSpPr>
        <p:spPr/>
        <p:txBody>
          <a:bodyPr/>
          <a:lstStyle/>
          <a:p>
            <a:pPr rtl="0"/>
            <a:fld id="{6BB10D81-EB47-474E-AFE6-F10ABA500AD1}" type="datetime1">
              <a:rPr lang="ja-JP" altLang="en-US" smtClean="0"/>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b="1" dirty="0">
                <a:latin typeface="Meiryo UI" panose="020B0604030504040204" pitchFamily="50" charset="-128"/>
                <a:ea typeface="Meiryo UI" panose="020B0604030504040204" pitchFamily="50" charset="-128"/>
              </a:rPr>
              <a:t>問題ある個所の削除と個人情報保護を強化する抜本的法案修正がない限り法案は廃案にするしかない</a:t>
            </a:r>
            <a:endParaRPr kumimoji="1" lang="ja-JP" altLang="en-US"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36880" y="1930402"/>
            <a:ext cx="8389620" cy="4203698"/>
          </a:xfrm>
        </p:spPr>
        <p:txBody>
          <a:bodyPr>
            <a:normAutofit fontScale="92500" lnSpcReduction="10000"/>
          </a:bodyPr>
          <a:lstStyle/>
          <a:p>
            <a:pPr marL="0" lvl="0" indent="0" algn="just">
              <a:buNone/>
            </a:pPr>
            <a:r>
              <a:rPr lang="ja-JP" altLang="en-US" sz="2200" b="1" kern="100" dirty="0">
                <a:effectLst/>
                <a:cs typeface="Times New Roman" panose="02020603050405020304" pitchFamily="18" charset="0"/>
              </a:rPr>
              <a:t>▶</a:t>
            </a:r>
            <a:r>
              <a:rPr lang="ja-JP" altLang="ja-JP" sz="2200" b="1" kern="100" dirty="0">
                <a:effectLst/>
                <a:cs typeface="Times New Roman" panose="02020603050405020304" pitchFamily="18" charset="0"/>
              </a:rPr>
              <a:t>デジタル庁の創設と同時に、個人のプライバシーを保護するための基本的な制度として以下の仕組みが含まれた制度の整備が同時に行われる必要があること。</a:t>
            </a:r>
            <a:endParaRPr lang="ja-JP" altLang="ja-JP" sz="2200" b="1" kern="100" dirty="0">
              <a:effectLst/>
              <a:cs typeface="Times New Roman" panose="02020603050405020304" pitchFamily="18" charset="0"/>
            </a:endParaRPr>
          </a:p>
          <a:p>
            <a:pPr marL="228600" algn="just"/>
            <a:r>
              <a:rPr lang="en-US" altLang="ja-JP" sz="2200" b="1" kern="100" dirty="0">
                <a:effectLst/>
                <a:cs typeface="Times New Roman" panose="02020603050405020304" pitchFamily="18" charset="0"/>
              </a:rPr>
              <a:t>(1) </a:t>
            </a:r>
            <a:r>
              <a:rPr lang="ja-JP" altLang="ja-JP" sz="2200" b="1" kern="100" dirty="0">
                <a:effectLst/>
                <a:cs typeface="Times New Roman" panose="02020603050405020304" pitchFamily="18" charset="0"/>
              </a:rPr>
              <a:t>公権力が、自ら又は民間企業を利用して、あらゆる人々のインターネット上のデータを網羅的に収集・検索する情報監視を禁止する法制度。</a:t>
            </a:r>
            <a:endParaRPr lang="ja-JP" altLang="ja-JP" sz="2200" b="1" kern="100" dirty="0">
              <a:effectLst/>
              <a:cs typeface="Times New Roman" panose="02020603050405020304" pitchFamily="18" charset="0"/>
            </a:endParaRPr>
          </a:p>
          <a:p>
            <a:pPr marL="228600" algn="just"/>
            <a:r>
              <a:rPr lang="en-US" altLang="ja-JP" sz="2200" b="1" kern="100" dirty="0">
                <a:effectLst/>
                <a:cs typeface="Times New Roman" panose="02020603050405020304" pitchFamily="18" charset="0"/>
              </a:rPr>
              <a:t>(2) </a:t>
            </a:r>
            <a:r>
              <a:rPr lang="ja-JP" altLang="ja-JP" sz="2200" b="1" kern="100" dirty="0">
                <a:effectLst/>
                <a:cs typeface="Times New Roman" panose="02020603050405020304" pitchFamily="18" charset="0"/>
              </a:rPr>
              <a:t>監視カメラ映像やＧＰＳ位置情報などを取得し、それを捜査等に利用するに際して、これを適正化するための新たな法規制。</a:t>
            </a:r>
            <a:endParaRPr lang="ja-JP" altLang="ja-JP" sz="2200" b="1" kern="100" dirty="0">
              <a:effectLst/>
              <a:cs typeface="Times New Roman" panose="02020603050405020304" pitchFamily="18" charset="0"/>
            </a:endParaRPr>
          </a:p>
          <a:p>
            <a:pPr marL="228600" algn="just"/>
            <a:r>
              <a:rPr lang="en-US" altLang="ja-JP" sz="2200" b="1" kern="100" dirty="0">
                <a:effectLst/>
                <a:cs typeface="Times New Roman" panose="02020603050405020304" pitchFamily="18" charset="0"/>
              </a:rPr>
              <a:t>(3)</a:t>
            </a:r>
            <a:r>
              <a:rPr lang="ja-JP" altLang="ja-JP" sz="2200" b="1" kern="100" dirty="0">
                <a:effectLst/>
                <a:cs typeface="Times New Roman" panose="02020603050405020304" pitchFamily="18" charset="0"/>
              </a:rPr>
              <a:t>通信傍受の適正な実施についての独立した第三者機関による監督制度。</a:t>
            </a:r>
            <a:endParaRPr lang="ja-JP" altLang="ja-JP" sz="2200" b="1" kern="100" dirty="0">
              <a:effectLst/>
              <a:cs typeface="Times New Roman" panose="02020603050405020304" pitchFamily="18" charset="0"/>
            </a:endParaRPr>
          </a:p>
          <a:p>
            <a:pPr marL="0" indent="0" algn="just">
              <a:buNone/>
            </a:pPr>
            <a:r>
              <a:rPr lang="ja-JP" altLang="en-US" sz="2200" b="1" kern="100" dirty="0">
                <a:cs typeface="Times New Roman" panose="02020603050405020304" pitchFamily="18" charset="0"/>
              </a:rPr>
              <a:t>▶</a:t>
            </a:r>
            <a:r>
              <a:rPr lang="ja-JP" altLang="ja-JP" sz="2200" b="1" kern="100" dirty="0">
                <a:effectLst/>
                <a:cs typeface="Times New Roman" panose="02020603050405020304" pitchFamily="18" charset="0"/>
              </a:rPr>
              <a:t>個人情報保護委員会の組織を拡大・強化し、その独立性を高めることによって、その監督権限を強め、体制を強化することが必要不可欠であること。</a:t>
            </a:r>
            <a:endParaRPr lang="ja-JP" altLang="ja-JP" sz="2200" b="1" kern="100" dirty="0">
              <a:effectLst/>
              <a:cs typeface="Times New Roman" panose="02020603050405020304" pitchFamily="18" charset="0"/>
            </a:endParaRPr>
          </a:p>
          <a:p>
            <a:pPr marL="0" indent="0" algn="l">
              <a:buNone/>
            </a:pPr>
            <a:r>
              <a:rPr lang="ja-JP" altLang="en-US" sz="2200" b="1" kern="100" dirty="0">
                <a:effectLst/>
                <a:cs typeface="Times New Roman" panose="02020603050405020304" pitchFamily="18" charset="0"/>
              </a:rPr>
              <a:t>▶</a:t>
            </a:r>
            <a:r>
              <a:rPr lang="ja-JP" altLang="ja-JP" sz="2200" b="1" kern="100" dirty="0">
                <a:effectLst/>
                <a:cs typeface="Times New Roman" panose="02020603050405020304" pitchFamily="18" charset="0"/>
              </a:rPr>
              <a:t>特定秘密の指定と情報機関の諸活動について、特別の監視機関が必要であること。</a:t>
            </a:r>
            <a:endParaRPr lang="ja-JP" altLang="ja-JP" sz="2200" b="1" kern="100" dirty="0">
              <a:effectLst/>
              <a:cs typeface="Times New Roman" panose="02020603050405020304" pitchFamily="18" charset="0"/>
            </a:endParaRPr>
          </a:p>
          <a:p>
            <a:endParaRPr kumimoji="1" lang="ja-JP" altLang="en-US" dirty="0"/>
          </a:p>
        </p:txBody>
      </p:sp>
      <p:sp>
        <p:nvSpPr>
          <p:cNvPr id="4" name="日付プレースホルダー 3"/>
          <p:cNvSpPr>
            <a:spLocks noGrp="1"/>
          </p:cNvSpPr>
          <p:nvPr>
            <p:ph type="dt" sz="half" idx="10"/>
          </p:nvPr>
        </p:nvSpPr>
        <p:spPr/>
        <p:txBody>
          <a:bodyPr/>
          <a:lstStyle/>
          <a:p>
            <a:pPr rtl="0"/>
            <a:fld id="{6BB10D81-EB47-474E-AFE6-F10ABA500AD1}" type="datetime1">
              <a:rPr lang="ja-JP" altLang="en-US" smtClean="0"/>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a:latin typeface="Meiryo UI" panose="020B0604030504040204" pitchFamily="50" charset="-128"/>
                <a:ea typeface="Meiryo UI" panose="020B0604030504040204" pitchFamily="50" charset="-128"/>
              </a:rPr>
              <a:t>異常な急ピッチで進む審議</a:t>
            </a:r>
            <a:endParaRPr kumimoji="1" lang="ja-JP" altLang="en-US"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p:txBody>
          <a:bodyPr>
            <a:normAutofit/>
          </a:bodyPr>
          <a:lstStyle/>
          <a:p>
            <a:r>
              <a:rPr kumimoji="1" lang="ja-JP" altLang="en-US" sz="2400" b="1" dirty="0"/>
              <a:t>▶</a:t>
            </a:r>
            <a:r>
              <a:rPr kumimoji="1" lang="en-US" altLang="ja-JP" sz="2400" b="1" dirty="0"/>
              <a:t>9</a:t>
            </a:r>
            <a:r>
              <a:rPr kumimoji="1" lang="ja-JP" altLang="en-US" sz="2400" b="1" dirty="0"/>
              <a:t>日本会議　上程</a:t>
            </a:r>
            <a:endParaRPr kumimoji="1" lang="ja-JP" altLang="en-US" sz="2400" b="1" dirty="0"/>
          </a:p>
          <a:p>
            <a:r>
              <a:rPr kumimoji="1" lang="ja-JP" altLang="en-US" sz="2400" b="1" dirty="0"/>
              <a:t>▶１０日　内閣委員会開会、趣旨説明</a:t>
            </a:r>
            <a:endParaRPr kumimoji="1" lang="ja-JP" altLang="en-US" sz="2400" b="1" dirty="0"/>
          </a:p>
          <a:p>
            <a:r>
              <a:rPr kumimoji="1" lang="ja-JP" altLang="en-US" sz="2400" b="1" dirty="0"/>
              <a:t>▶１２</a:t>
            </a:r>
            <a:r>
              <a:rPr lang="ja-JP" altLang="en-US" sz="2400" b="1" dirty="0"/>
              <a:t>日</a:t>
            </a:r>
            <a:r>
              <a:rPr kumimoji="1" lang="ja-JP" altLang="en-US" sz="2400" b="1" dirty="0"/>
              <a:t>内閣委員会実質審議が始まる。</a:t>
            </a:r>
            <a:endParaRPr kumimoji="1" lang="ja-JP" altLang="en-US" sz="2400" b="1" dirty="0"/>
          </a:p>
          <a:p>
            <a:r>
              <a:rPr lang="ja-JP" altLang="en-US" sz="2400" b="1" dirty="0"/>
              <a:t>▶</a:t>
            </a:r>
            <a:r>
              <a:rPr lang="en-US" altLang="ja-JP" sz="2400" b="1" dirty="0"/>
              <a:t>18</a:t>
            </a:r>
            <a:r>
              <a:rPr lang="ja-JP" altLang="en-US" sz="2400" b="1" dirty="0"/>
              <a:t>日には参考人の質疑が予定されているという。</a:t>
            </a:r>
            <a:endParaRPr lang="ja-JP" altLang="en-US" sz="2400" b="1" dirty="0"/>
          </a:p>
          <a:p>
            <a:r>
              <a:rPr lang="ja-JP" altLang="en-US" sz="2400" b="1" dirty="0"/>
              <a:t>▶政府与党は</a:t>
            </a:r>
            <a:r>
              <a:rPr lang="en-US" altLang="ja-JP" sz="2400" b="1" dirty="0"/>
              <a:t>3</a:t>
            </a:r>
            <a:r>
              <a:rPr kumimoji="1" lang="ja-JP" altLang="en-US" sz="2400" b="1" dirty="0"/>
              <a:t>月中の法案成立をもくろんでいる。</a:t>
            </a:r>
            <a:endParaRPr kumimoji="1" lang="ja-JP" altLang="en-US" sz="2400" b="1" dirty="0"/>
          </a:p>
        </p:txBody>
      </p:sp>
      <p:sp>
        <p:nvSpPr>
          <p:cNvPr id="4" name="日付プレースホルダー 3"/>
          <p:cNvSpPr>
            <a:spLocks noGrp="1"/>
          </p:cNvSpPr>
          <p:nvPr>
            <p:ph type="dt" sz="half" idx="10"/>
          </p:nvPr>
        </p:nvSpPr>
        <p:spPr/>
        <p:txBody>
          <a:bodyPr/>
          <a:lstStyle/>
          <a:p>
            <a:pPr rtl="0"/>
            <a:fld id="{6BB10D81-EB47-474E-AFE6-F10ABA500AD1}" type="datetime1">
              <a:rPr lang="ja-JP" altLang="en-US" smtClean="0"/>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ja-JP" sz="3600" b="1" kern="100" dirty="0">
                <a:effectLst/>
                <a:latin typeface="Meiryo UI" panose="020B0604030504040204" pitchFamily="50" charset="-128"/>
                <a:ea typeface="Meiryo UI" panose="020B0604030504040204" pitchFamily="50" charset="-128"/>
                <a:cs typeface="Times New Roman" panose="02020603050405020304" pitchFamily="18" charset="0"/>
              </a:rPr>
              <a:t>デジタル監視法案に反対しよう</a:t>
            </a:r>
            <a:endParaRPr kumimoji="1" lang="ja-JP" altLang="en-US"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p:txBody>
          <a:bodyPr>
            <a:normAutofit fontScale="92500" lnSpcReduction="10000"/>
          </a:bodyPr>
          <a:lstStyle/>
          <a:p>
            <a:pPr indent="0" algn="just">
              <a:buNone/>
            </a:pPr>
            <a:r>
              <a:rPr lang="ja-JP" altLang="en-US" sz="2400" b="1" kern="100" dirty="0">
                <a:solidFill>
                  <a:srgbClr val="000000"/>
                </a:solidFill>
                <a:effectLst/>
                <a:cs typeface="Segoe UI" panose="020B0502040204020203" pitchFamily="34" charset="0"/>
              </a:rPr>
              <a:t>▶</a:t>
            </a:r>
            <a:r>
              <a:rPr lang="ja-JP" altLang="ja-JP" sz="2400" b="1" kern="100" dirty="0">
                <a:solidFill>
                  <a:srgbClr val="000000"/>
                </a:solidFill>
                <a:effectLst/>
                <a:cs typeface="Segoe UI" panose="020B0502040204020203" pitchFamily="34" charset="0"/>
              </a:rPr>
              <a:t>政府からは、デジタル化によって多くの業務が「便利になる」との宣伝文句が流布されている。</a:t>
            </a:r>
            <a:endParaRPr lang="ja-JP" altLang="en-US" sz="2400" b="1" kern="100" dirty="0">
              <a:solidFill>
                <a:srgbClr val="000000"/>
              </a:solidFill>
              <a:effectLst/>
              <a:cs typeface="Segoe UI" panose="020B0502040204020203" pitchFamily="34" charset="0"/>
            </a:endParaRPr>
          </a:p>
          <a:p>
            <a:pPr indent="0" algn="just">
              <a:buNone/>
            </a:pPr>
            <a:r>
              <a:rPr lang="ja-JP" altLang="en-US" sz="2400" b="1" kern="100" dirty="0">
                <a:solidFill>
                  <a:srgbClr val="000000"/>
                </a:solidFill>
                <a:effectLst/>
                <a:cs typeface="Segoe UI" panose="020B0502040204020203" pitchFamily="34" charset="0"/>
              </a:rPr>
              <a:t>▶</a:t>
            </a:r>
            <a:r>
              <a:rPr lang="ja-JP" altLang="ja-JP" sz="2400" b="1" kern="100" dirty="0">
                <a:solidFill>
                  <a:srgbClr val="000000"/>
                </a:solidFill>
                <a:effectLst/>
                <a:cs typeface="Segoe UI" panose="020B0502040204020203" pitchFamily="34" charset="0"/>
              </a:rPr>
              <a:t>しかし、騙されてはいけない。 </a:t>
            </a:r>
            <a:endParaRPr lang="ja-JP" altLang="en-US" sz="2400" b="1" kern="100" dirty="0">
              <a:solidFill>
                <a:srgbClr val="000000"/>
              </a:solidFill>
              <a:effectLst/>
              <a:cs typeface="Segoe UI" panose="020B0502040204020203" pitchFamily="34" charset="0"/>
            </a:endParaRPr>
          </a:p>
          <a:p>
            <a:pPr indent="0" algn="just">
              <a:buNone/>
            </a:pPr>
            <a:r>
              <a:rPr lang="ja-JP" altLang="en-US" sz="2400" b="1" kern="100" dirty="0">
                <a:solidFill>
                  <a:srgbClr val="000000"/>
                </a:solidFill>
                <a:effectLst/>
                <a:cs typeface="Segoe UI" panose="020B0502040204020203" pitchFamily="34" charset="0"/>
              </a:rPr>
              <a:t>▶</a:t>
            </a:r>
            <a:r>
              <a:rPr lang="ja-JP" altLang="ja-JP" sz="2400" b="1" kern="100" dirty="0">
                <a:solidFill>
                  <a:srgbClr val="000000"/>
                </a:solidFill>
                <a:effectLst/>
                <a:cs typeface="Segoe UI" panose="020B0502040204020203" pitchFamily="34" charset="0"/>
              </a:rPr>
              <a:t>この法案は、ひとにぎりの便利さと引き換えに市民のプライバシーを政府に売り渡そうとするものであり、まさに「デジタル監視法」と言ってよい。</a:t>
            </a:r>
            <a:endParaRPr lang="ja-JP" altLang="en-US" sz="2400" b="1" kern="100" dirty="0">
              <a:solidFill>
                <a:srgbClr val="000000"/>
              </a:solidFill>
              <a:effectLst/>
              <a:cs typeface="Segoe UI" panose="020B0502040204020203" pitchFamily="34" charset="0"/>
            </a:endParaRPr>
          </a:p>
          <a:p>
            <a:pPr indent="0" algn="just">
              <a:buNone/>
            </a:pPr>
            <a:r>
              <a:rPr lang="ja-JP" altLang="en-US" sz="2400" b="1" kern="100" dirty="0">
                <a:solidFill>
                  <a:srgbClr val="000000"/>
                </a:solidFill>
                <a:effectLst/>
                <a:cs typeface="Segoe UI" panose="020B0502040204020203" pitchFamily="34" charset="0"/>
              </a:rPr>
              <a:t>▶</a:t>
            </a:r>
            <a:r>
              <a:rPr lang="ja-JP" altLang="ja-JP" sz="2400" b="1" kern="0" dirty="0">
                <a:effectLst/>
                <a:cs typeface="ＭＳゴシック"/>
              </a:rPr>
              <a:t>野党は、日弁連の提案などをもとに、法案に対する抜本的な修正案を準備し、政府・与党が、このような法案の修正に応じない限り原案には反対するべきである。</a:t>
            </a:r>
            <a:endParaRPr lang="ja-JP" altLang="ja-JP" sz="2400" b="1" kern="100" dirty="0">
              <a:effectLst/>
              <a:cs typeface="Times New Roman" panose="02020603050405020304" pitchFamily="18" charset="0"/>
            </a:endParaRPr>
          </a:p>
          <a:p>
            <a:endParaRPr kumimoji="1" lang="ja-JP" altLang="en-US" dirty="0"/>
          </a:p>
        </p:txBody>
      </p:sp>
      <p:sp>
        <p:nvSpPr>
          <p:cNvPr id="4" name="日付プレースホルダー 3"/>
          <p:cNvSpPr>
            <a:spLocks noGrp="1"/>
          </p:cNvSpPr>
          <p:nvPr>
            <p:ph type="dt" sz="half" idx="10"/>
          </p:nvPr>
        </p:nvSpPr>
        <p:spPr/>
        <p:txBody>
          <a:bodyPr/>
          <a:lstStyle/>
          <a:p>
            <a:pPr rtl="0"/>
            <a:fld id="{6BB10D81-EB47-474E-AFE6-F10ABA500AD1}" type="datetime1">
              <a:rPr lang="ja-JP" altLang="en-US" smtClean="0"/>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rtl="0"/>
            <a:fld id="{345DEE80-C133-4C82-BA52-6E6A78DF5359}" type="datetime1">
              <a:rPr lang="ja-JP" altLang="en-US" smtClean="0"/>
            </a:fld>
            <a:endParaRPr lang="en-US" dirty="0"/>
          </a:p>
        </p:txBody>
      </p:sp>
      <p:pic>
        <p:nvPicPr>
          <p:cNvPr id="4" name="図 3" descr="テキスト&#10;&#10;自動的に生成された説明"/>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57752"/>
            <a:ext cx="9144000" cy="51424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b="1" kern="100" dirty="0">
                <a:effectLst/>
                <a:latin typeface="Meiryo UI" panose="020B0604030504040204" pitchFamily="50" charset="-128"/>
                <a:ea typeface="Meiryo UI" panose="020B0604030504040204" pitchFamily="50" charset="-128"/>
                <a:cs typeface="Times New Roman" panose="02020603050405020304" pitchFamily="18" charset="0"/>
              </a:rPr>
              <a:t>警察が</a:t>
            </a:r>
            <a:r>
              <a:rPr lang="ja-JP" altLang="ja-JP" sz="3600" b="1" kern="100" dirty="0">
                <a:effectLst/>
                <a:latin typeface="Meiryo UI" panose="020B0604030504040204" pitchFamily="50" charset="-128"/>
                <a:ea typeface="Meiryo UI" panose="020B0604030504040204" pitchFamily="50" charset="-128"/>
                <a:cs typeface="Times New Roman" panose="02020603050405020304" pitchFamily="18" charset="0"/>
              </a:rPr>
              <a:t>全ての情報</a:t>
            </a:r>
            <a:r>
              <a:rPr lang="ja-JP" altLang="en-US" sz="3600" b="1" kern="100" dirty="0">
                <a:effectLst/>
                <a:latin typeface="Meiryo UI" panose="020B0604030504040204" pitchFamily="50" charset="-128"/>
                <a:ea typeface="Meiryo UI" panose="020B0604030504040204" pitchFamily="50" charset="-128"/>
                <a:cs typeface="Times New Roman" panose="02020603050405020304" pitchFamily="18" charset="0"/>
              </a:rPr>
              <a:t>にアクセスし、即時に検索できる仕組みとならないか</a:t>
            </a:r>
            <a:endParaRPr kumimoji="1" lang="ja-JP" altLang="en-US"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p:txBody>
          <a:bodyPr>
            <a:normAutofit fontScale="92500"/>
          </a:bodyPr>
          <a:lstStyle/>
          <a:p>
            <a:pPr indent="0" algn="just">
              <a:buNone/>
            </a:pPr>
            <a:r>
              <a:rPr lang="ja-JP" altLang="en-US" sz="2400" b="1" kern="100" dirty="0">
                <a:effectLst/>
                <a:cs typeface="Times New Roman" panose="02020603050405020304" pitchFamily="18" charset="0"/>
              </a:rPr>
              <a:t>▶</a:t>
            </a:r>
            <a:r>
              <a:rPr lang="ja-JP" altLang="ja-JP" sz="2400" b="1" kern="100" dirty="0">
                <a:effectLst/>
                <a:cs typeface="Times New Roman" panose="02020603050405020304" pitchFamily="18" charset="0"/>
              </a:rPr>
              <a:t>デジタル庁は内閣直属の組織とし、その長は内閣総理大臣とされ、デジタル大臣のほか、特別職のデジタル監等を置くとされている。　</a:t>
            </a:r>
            <a:endParaRPr lang="ja-JP" altLang="ja-JP" sz="2400" b="1" kern="100" dirty="0">
              <a:effectLst/>
              <a:cs typeface="Times New Roman" panose="02020603050405020304" pitchFamily="18" charset="0"/>
            </a:endParaRPr>
          </a:p>
          <a:p>
            <a:pPr indent="0" algn="just">
              <a:buNone/>
            </a:pPr>
            <a:r>
              <a:rPr lang="ja-JP" altLang="en-US" sz="2400" b="1" kern="100" dirty="0">
                <a:effectLst/>
                <a:cs typeface="Times New Roman" panose="02020603050405020304" pitchFamily="18" charset="0"/>
              </a:rPr>
              <a:t>▶</a:t>
            </a:r>
            <a:r>
              <a:rPr lang="ja-JP" altLang="ja-JP" sz="2400" b="1" kern="100" dirty="0">
                <a:effectLst/>
                <a:cs typeface="Times New Roman" panose="02020603050405020304" pitchFamily="18" charset="0"/>
              </a:rPr>
              <a:t>まず国の諸機関、地方自治体の情報システムの共通仕様化が強力に図られる。そして、データ主体（＝本人）の同意を要せず、省庁間、国と自治体間の情報共有を容易化することが法の重要な目的とされている。</a:t>
            </a:r>
            <a:endParaRPr lang="ja-JP" altLang="en-US" sz="2400" b="1" kern="100" dirty="0">
              <a:effectLst/>
              <a:cs typeface="Times New Roman" panose="02020603050405020304" pitchFamily="18" charset="0"/>
            </a:endParaRPr>
          </a:p>
          <a:p>
            <a:pPr indent="0" algn="just">
              <a:buNone/>
            </a:pPr>
            <a:r>
              <a:rPr lang="ja-JP" altLang="en-US" sz="2400" b="1" kern="100" dirty="0">
                <a:effectLst/>
                <a:cs typeface="Times New Roman" panose="02020603050405020304" pitchFamily="18" charset="0"/>
              </a:rPr>
              <a:t>▶</a:t>
            </a:r>
            <a:r>
              <a:rPr lang="ja-JP" altLang="ja-JP" sz="2400" b="1" kern="100" dirty="0">
                <a:effectLst/>
                <a:cs typeface="Times New Roman" panose="02020603050405020304" pitchFamily="18" charset="0"/>
              </a:rPr>
              <a:t>とりわけ、危惧されるのは国と自治体の情報について警察がデジタル庁へアクセスすることによって自由に取り出せる仕組みができる可能性があることである。</a:t>
            </a:r>
            <a:endParaRPr lang="ja-JP" altLang="ja-JP" sz="2400" b="1" kern="100" dirty="0">
              <a:effectLst/>
              <a:cs typeface="Times New Roman" panose="02020603050405020304" pitchFamily="18" charset="0"/>
            </a:endParaRPr>
          </a:p>
          <a:p>
            <a:endParaRPr kumimoji="1" lang="ja-JP" altLang="en-US" dirty="0"/>
          </a:p>
        </p:txBody>
      </p:sp>
      <p:sp>
        <p:nvSpPr>
          <p:cNvPr id="4" name="日付プレースホルダー 3"/>
          <p:cNvSpPr>
            <a:spLocks noGrp="1"/>
          </p:cNvSpPr>
          <p:nvPr>
            <p:ph type="dt" sz="half" idx="10"/>
          </p:nvPr>
        </p:nvSpPr>
        <p:spPr/>
        <p:txBody>
          <a:bodyPr/>
          <a:lstStyle/>
          <a:p>
            <a:pPr rtl="0"/>
            <a:fld id="{6BB10D81-EB47-474E-AFE6-F10ABA500AD1}" type="datetime1">
              <a:rPr lang="ja-JP" altLang="en-US" smtClean="0"/>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Meiryo UI" panose="020B0604030504040204" pitchFamily="50" charset="-128"/>
                <a:ea typeface="Meiryo UI" panose="020B0604030504040204" pitchFamily="50" charset="-128"/>
              </a:rPr>
              <a:t>データ共同利用権とは</a:t>
            </a: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p:txBody>
          <a:bodyPr>
            <a:normAutofit lnSpcReduction="10000"/>
          </a:bodyPr>
          <a:lstStyle/>
          <a:p>
            <a:r>
              <a:rPr lang="ja-JP" altLang="en-US" sz="2400" b="1" dirty="0">
                <a:solidFill>
                  <a:srgbClr val="000000"/>
                </a:solidFill>
                <a:effectLst/>
                <a:latin typeface="游明朝" panose="02020400000000000000" pitchFamily="18" charset="-128"/>
                <a:ea typeface="BIZ UDPゴシック" panose="020B0400000000000000" pitchFamily="50" charset="-128"/>
                <a:cs typeface="BIZ UDPゴシック" panose="020B0400000000000000" pitchFamily="50" charset="-128"/>
              </a:rPr>
              <a:t>▶</a:t>
            </a:r>
            <a:r>
              <a:rPr lang="ja-JP" altLang="en-US" sz="2400" b="1" dirty="0">
                <a:solidFill>
                  <a:srgbClr val="000000"/>
                </a:solidFill>
                <a:effectLst/>
                <a:cs typeface="BIZ UDPゴシック" panose="020B0400000000000000" pitchFamily="50" charset="-128"/>
              </a:rPr>
              <a:t>このような</a:t>
            </a:r>
            <a:r>
              <a:rPr lang="ja-JP" altLang="ja-JP" sz="2400" b="1" dirty="0">
                <a:solidFill>
                  <a:srgbClr val="000000"/>
                </a:solidFill>
                <a:effectLst/>
                <a:cs typeface="BIZ UDPゴシック" panose="020B0400000000000000" pitchFamily="50" charset="-128"/>
              </a:rPr>
              <a:t>危惧は、政府文書において個人情報の第三者提供について、「データ共同利用権」が提唱されていること</a:t>
            </a:r>
            <a:r>
              <a:rPr lang="ja-JP" altLang="en-US" sz="2400" b="1" dirty="0">
                <a:solidFill>
                  <a:srgbClr val="000000"/>
                </a:solidFill>
                <a:effectLst/>
                <a:cs typeface="BIZ UDPゴシック" panose="020B0400000000000000" pitchFamily="50" charset="-128"/>
              </a:rPr>
              <a:t>によって裏書される</a:t>
            </a:r>
            <a:r>
              <a:rPr lang="ja-JP" altLang="ja-JP" sz="2400" b="1" dirty="0">
                <a:solidFill>
                  <a:srgbClr val="000000"/>
                </a:solidFill>
                <a:effectLst/>
                <a:cs typeface="BIZ UDPゴシック" panose="020B0400000000000000" pitchFamily="50" charset="-128"/>
              </a:rPr>
              <a:t>。</a:t>
            </a:r>
            <a:endParaRPr lang="ja-JP" altLang="en-US" sz="2400" b="1" dirty="0">
              <a:solidFill>
                <a:srgbClr val="000000"/>
              </a:solidFill>
              <a:effectLst/>
              <a:cs typeface="BIZ UDPゴシック" panose="020B0400000000000000" pitchFamily="50" charset="-128"/>
            </a:endParaRPr>
          </a:p>
          <a:p>
            <a:r>
              <a:rPr lang="ja-JP" altLang="en-US" sz="2400" b="1" dirty="0">
                <a:solidFill>
                  <a:srgbClr val="000000"/>
                </a:solidFill>
                <a:effectLst/>
                <a:cs typeface="BIZ UDPゴシック" panose="020B0400000000000000" pitchFamily="50" charset="-128"/>
              </a:rPr>
              <a:t>▶</a:t>
            </a:r>
            <a:r>
              <a:rPr lang="ja-JP" altLang="ja-JP" sz="2400" b="1" dirty="0">
                <a:solidFill>
                  <a:srgbClr val="000000"/>
                </a:solidFill>
                <a:effectLst/>
                <a:cs typeface="BIZ UDPゴシック" panose="020B0400000000000000" pitchFamily="50" charset="-128"/>
              </a:rPr>
              <a:t>「データ共同利用権」については、デジタル庁に関する検討文書において、「データ主体（本人）の同意やプラットフォーム事業者や公的機関等のデータホルダーによる許諾だけに基づくものではなく、データ取得方法、データの管理主体、データの利用目的等に鑑みて相当な公益性がある場合に、データ利用を認めるものとすること。」と示されている。 </a:t>
            </a:r>
            <a:endParaRPr kumimoji="1" lang="ja-JP" altLang="en-US" sz="2400" b="1" dirty="0"/>
          </a:p>
        </p:txBody>
      </p:sp>
      <p:sp>
        <p:nvSpPr>
          <p:cNvPr id="4" name="日付プレースホルダー 3"/>
          <p:cNvSpPr>
            <a:spLocks noGrp="1"/>
          </p:cNvSpPr>
          <p:nvPr>
            <p:ph type="dt" sz="half" idx="10"/>
          </p:nvPr>
        </p:nvSpPr>
        <p:spPr/>
        <p:txBody>
          <a:bodyPr/>
          <a:lstStyle/>
          <a:p>
            <a:pPr rtl="0"/>
            <a:fld id="{6BB10D81-EB47-474E-AFE6-F10ABA500AD1}" type="datetime1">
              <a:rPr lang="ja-JP" altLang="en-US" smtClean="0"/>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Meiryo UI" panose="020B0604030504040204" pitchFamily="50" charset="-128"/>
                <a:ea typeface="Meiryo UI" panose="020B0604030504040204" pitchFamily="50" charset="-128"/>
              </a:rPr>
              <a:t>危惧される同意原則の骨抜き化</a:t>
            </a:r>
            <a:endParaRPr kumimoji="1" lang="ja-JP" altLang="en-US"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p:txBody>
          <a:bodyPr>
            <a:normAutofit lnSpcReduction="10000"/>
          </a:bodyPr>
          <a:lstStyle/>
          <a:p>
            <a:r>
              <a:rPr lang="ja-JP" altLang="en-US" sz="2400" b="1" dirty="0">
                <a:solidFill>
                  <a:srgbClr val="000000"/>
                </a:solidFill>
                <a:effectLst/>
                <a:cs typeface="BIZ UDPゴシック" panose="020B0400000000000000" pitchFamily="50" charset="-128"/>
              </a:rPr>
              <a:t>▶</a:t>
            </a:r>
            <a:r>
              <a:rPr lang="en-US" altLang="ja-JP" sz="2400" b="1" dirty="0">
                <a:solidFill>
                  <a:srgbClr val="000000"/>
                </a:solidFill>
                <a:effectLst/>
                <a:cs typeface="BIZ UDPゴシック" panose="020B0400000000000000" pitchFamily="50" charset="-128"/>
              </a:rPr>
              <a:t>GDPR(EU</a:t>
            </a:r>
            <a:r>
              <a:rPr lang="ja-JP" altLang="ja-JP" sz="2400" b="1" dirty="0">
                <a:solidFill>
                  <a:srgbClr val="000000"/>
                </a:solidFill>
                <a:effectLst/>
                <a:cs typeface="BIZ UDPゴシック" panose="020B0400000000000000" pitchFamily="50" charset="-128"/>
              </a:rPr>
              <a:t>データ保護規則</a:t>
            </a:r>
            <a:r>
              <a:rPr lang="en-US" altLang="ja-JP" sz="2400" b="1" dirty="0">
                <a:solidFill>
                  <a:srgbClr val="000000"/>
                </a:solidFill>
                <a:effectLst/>
                <a:cs typeface="BIZ UDPゴシック" panose="020B0400000000000000" pitchFamily="50" charset="-128"/>
              </a:rPr>
              <a:t>)</a:t>
            </a:r>
            <a:r>
              <a:rPr lang="ja-JP" altLang="ja-JP" sz="2400" b="1" dirty="0">
                <a:solidFill>
                  <a:srgbClr val="000000"/>
                </a:solidFill>
                <a:effectLst/>
                <a:cs typeface="BIZ UDPゴシック" panose="020B0400000000000000" pitchFamily="50" charset="-128"/>
              </a:rPr>
              <a:t>においても、個人の同意</a:t>
            </a:r>
            <a:r>
              <a:rPr lang="ja-JP" altLang="en-US" sz="2400" b="1" dirty="0">
                <a:solidFill>
                  <a:srgbClr val="000000"/>
                </a:solidFill>
                <a:effectLst/>
                <a:cs typeface="BIZ UDPゴシック" panose="020B0400000000000000" pitchFamily="50" charset="-128"/>
              </a:rPr>
              <a:t>が</a:t>
            </a:r>
            <a:r>
              <a:rPr lang="ja-JP" altLang="ja-JP" sz="2400" b="1" dirty="0">
                <a:solidFill>
                  <a:srgbClr val="000000"/>
                </a:solidFill>
                <a:effectLst/>
                <a:cs typeface="BIZ UDPゴシック" panose="020B0400000000000000" pitchFamily="50" charset="-128"/>
              </a:rPr>
              <a:t>個人情報保護原則の核とされている。</a:t>
            </a:r>
            <a:endParaRPr lang="ja-JP" altLang="en-US" sz="2400" b="1" dirty="0">
              <a:solidFill>
                <a:srgbClr val="000000"/>
              </a:solidFill>
              <a:effectLst/>
              <a:cs typeface="BIZ UDPゴシック" panose="020B0400000000000000" pitchFamily="50" charset="-128"/>
            </a:endParaRPr>
          </a:p>
          <a:p>
            <a:r>
              <a:rPr lang="ja-JP" altLang="en-US" sz="2400" b="1" dirty="0">
                <a:solidFill>
                  <a:srgbClr val="000000"/>
                </a:solidFill>
                <a:effectLst/>
                <a:cs typeface="BIZ UDPゴシック" panose="020B0400000000000000" pitchFamily="50" charset="-128"/>
              </a:rPr>
              <a:t>▶</a:t>
            </a:r>
            <a:r>
              <a:rPr lang="ja-JP" altLang="ja-JP" sz="2400" b="1" dirty="0">
                <a:solidFill>
                  <a:srgbClr val="000000"/>
                </a:solidFill>
                <a:effectLst/>
                <a:cs typeface="BIZ UDPゴシック" panose="020B0400000000000000" pitchFamily="50" charset="-128"/>
              </a:rPr>
              <a:t>これが軟化される危険性があり、また、マイナンバーカードに、運転免許証と保険証をはじめとして多くのカード機能が付加され、またマイナンバーカードをスマホに搭載することも検討されている。</a:t>
            </a:r>
            <a:endParaRPr lang="ja-JP" altLang="en-US" sz="2400" b="1" dirty="0">
              <a:solidFill>
                <a:srgbClr val="000000"/>
              </a:solidFill>
              <a:effectLst/>
              <a:cs typeface="BIZ UDPゴシック" panose="020B0400000000000000" pitchFamily="50" charset="-128"/>
            </a:endParaRPr>
          </a:p>
          <a:p>
            <a:r>
              <a:rPr lang="ja-JP" altLang="en-US" sz="2400" b="1" dirty="0">
                <a:solidFill>
                  <a:srgbClr val="000000"/>
                </a:solidFill>
                <a:cs typeface="BIZ UDPゴシック" panose="020B0400000000000000" pitchFamily="50" charset="-128"/>
              </a:rPr>
              <a:t>▶</a:t>
            </a:r>
            <a:r>
              <a:rPr lang="ja-JP" altLang="ja-JP" sz="2400" b="1" dirty="0">
                <a:solidFill>
                  <a:srgbClr val="000000"/>
                </a:solidFill>
                <a:effectLst/>
                <a:cs typeface="BIZ UDPゴシック" panose="020B0400000000000000" pitchFamily="50" charset="-128"/>
              </a:rPr>
              <a:t>多くの情報が突合・検索されて、個人のプライバシーがデジタル庁</a:t>
            </a:r>
            <a:r>
              <a:rPr lang="ja-JP" altLang="en-US" sz="2400" b="1" dirty="0">
                <a:solidFill>
                  <a:srgbClr val="000000"/>
                </a:solidFill>
                <a:effectLst/>
                <a:cs typeface="BIZ UDPゴシック" panose="020B0400000000000000" pitchFamily="50" charset="-128"/>
              </a:rPr>
              <a:t>からは自由に串刺しで検索できるシステムとなる</a:t>
            </a:r>
            <a:r>
              <a:rPr lang="ja-JP" altLang="ja-JP" sz="2400" b="1" dirty="0">
                <a:solidFill>
                  <a:srgbClr val="000000"/>
                </a:solidFill>
                <a:effectLst/>
                <a:cs typeface="BIZ UDPゴシック" panose="020B0400000000000000" pitchFamily="50" charset="-128"/>
              </a:rPr>
              <a:t>可能性がある。</a:t>
            </a:r>
            <a:endParaRPr lang="ja-JP" altLang="ja-JP" sz="2400" b="1" dirty="0">
              <a:solidFill>
                <a:srgbClr val="000000"/>
              </a:solidFill>
              <a:effectLst/>
              <a:cs typeface="游明朝" panose="02020400000000000000" pitchFamily="18" charset="-128"/>
            </a:endParaRPr>
          </a:p>
          <a:p>
            <a:endParaRPr kumimoji="1" lang="ja-JP" altLang="en-US" sz="2400" b="1" dirty="0"/>
          </a:p>
        </p:txBody>
      </p:sp>
      <p:sp>
        <p:nvSpPr>
          <p:cNvPr id="4" name="日付プレースホルダー 3"/>
          <p:cNvSpPr>
            <a:spLocks noGrp="1"/>
          </p:cNvSpPr>
          <p:nvPr>
            <p:ph type="dt" sz="half" idx="10"/>
          </p:nvPr>
        </p:nvSpPr>
        <p:spPr/>
        <p:txBody>
          <a:bodyPr/>
          <a:lstStyle/>
          <a:p>
            <a:pPr rtl="0"/>
            <a:fld id="{6BB10D81-EB47-474E-AFE6-F10ABA500AD1}" type="datetime1">
              <a:rPr lang="ja-JP" altLang="en-US" smtClean="0"/>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600" b="1" kern="100" dirty="0">
                <a:effectLst/>
                <a:latin typeface="Meiryo UI" panose="020B0604030504040204" pitchFamily="50" charset="-128"/>
                <a:ea typeface="Meiryo UI" panose="020B0604030504040204" pitchFamily="50" charset="-128"/>
                <a:cs typeface="Times New Roman" panose="02020603050405020304" pitchFamily="18" charset="0"/>
              </a:rPr>
              <a:t>改正個人情報保護法</a:t>
            </a:r>
            <a:br>
              <a:rPr lang="ja-JP" altLang="en-US" sz="3600" b="1" kern="100" dirty="0">
                <a:effectLst/>
                <a:latin typeface="Meiryo UI" panose="020B0604030504040204" pitchFamily="50" charset="-128"/>
                <a:ea typeface="Meiryo UI" panose="020B0604030504040204" pitchFamily="50" charset="-128"/>
                <a:cs typeface="Times New Roman" panose="02020603050405020304" pitchFamily="18" charset="0"/>
              </a:rPr>
            </a:br>
            <a:r>
              <a:rPr lang="ja-JP" altLang="ja-JP" sz="3600" b="1" kern="100" dirty="0">
                <a:effectLst/>
                <a:latin typeface="Meiryo UI" panose="020B0604030504040204" pitchFamily="50" charset="-128"/>
                <a:ea typeface="Meiryo UI" panose="020B0604030504040204" pitchFamily="50" charset="-128"/>
                <a:cs typeface="Times New Roman" panose="02020603050405020304" pitchFamily="18" charset="0"/>
              </a:rPr>
              <a:t>「第</a:t>
            </a:r>
            <a:r>
              <a:rPr lang="en-US" altLang="ja-JP" sz="3600" b="1" kern="100" dirty="0">
                <a:effectLst/>
                <a:latin typeface="Meiryo UI" panose="020B0604030504040204" pitchFamily="50" charset="-128"/>
                <a:ea typeface="Meiryo UI" panose="020B0604030504040204" pitchFamily="50" charset="-128"/>
                <a:cs typeface="Times New Roman" panose="02020603050405020304" pitchFamily="18" charset="0"/>
              </a:rPr>
              <a:t>69</a:t>
            </a:r>
            <a:r>
              <a:rPr lang="ja-JP" altLang="ja-JP" sz="3600" b="1" kern="100" dirty="0">
                <a:effectLst/>
                <a:latin typeface="Meiryo UI" panose="020B0604030504040204" pitchFamily="50" charset="-128"/>
                <a:ea typeface="Meiryo UI" panose="020B0604030504040204" pitchFamily="50" charset="-128"/>
                <a:cs typeface="Times New Roman" panose="02020603050405020304" pitchFamily="18" charset="0"/>
              </a:rPr>
              <a:t>条</a:t>
            </a:r>
            <a:r>
              <a:rPr lang="ja-JP" altLang="ja-JP" sz="3600" b="1" kern="0" dirty="0">
                <a:effectLst/>
                <a:latin typeface="Meiryo UI" panose="020B0604030504040204" pitchFamily="50" charset="-128"/>
                <a:ea typeface="Meiryo UI" panose="020B0604030504040204" pitchFamily="50" charset="-128"/>
                <a:cs typeface="ＭＳ Ｐゴシック" panose="020B0600070205080204" pitchFamily="50" charset="-128"/>
              </a:rPr>
              <a:t>（利用及び提供の制限）」</a:t>
            </a:r>
            <a:endParaRPr kumimoji="1" lang="ja-JP" altLang="en-US"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584200" y="2108202"/>
            <a:ext cx="8102600" cy="4152898"/>
          </a:xfrm>
        </p:spPr>
        <p:txBody>
          <a:bodyPr>
            <a:normAutofit fontScale="62500" lnSpcReduction="20000"/>
          </a:bodyPr>
          <a:lstStyle/>
          <a:p>
            <a:pPr marL="133350" indent="133350" algn="l" fontAlgn="base"/>
            <a:r>
              <a:rPr lang="ja-JP" altLang="ja-JP" sz="2600" b="1" kern="0" dirty="0">
                <a:solidFill>
                  <a:srgbClr val="C00000"/>
                </a:solidFill>
                <a:effectLst/>
                <a:cs typeface="ＭＳ Ｐゴシック" panose="020B0600070205080204" pitchFamily="50" charset="-128"/>
              </a:rPr>
              <a:t>行政機関の長は、法令に基づく場合を除き、利用目的以外の目的のために保有個人情報を自ら利用し、又は提供してはならない。</a:t>
            </a:r>
            <a:endParaRPr lang="ja-JP" altLang="en-US" sz="2600" b="1" kern="0" dirty="0">
              <a:solidFill>
                <a:srgbClr val="C00000"/>
              </a:solidFill>
              <a:effectLst/>
              <a:cs typeface="ＭＳ Ｐゴシック" panose="020B0600070205080204" pitchFamily="50" charset="-128"/>
            </a:endParaRPr>
          </a:p>
          <a:p>
            <a:pPr marL="133350" indent="133350" algn="l" fontAlgn="base"/>
            <a:r>
              <a:rPr lang="ja-JP" altLang="ja-JP" sz="1800" b="1" kern="0" dirty="0">
                <a:effectLst/>
                <a:cs typeface="ＭＳ Ｐゴシック" panose="020B0600070205080204" pitchFamily="50" charset="-128"/>
              </a:rPr>
              <a:t>２　前項の規定にかかわらず、行政機関の長は、次の各号のいずれかに該当すると認めるときは、利用目的以外の目的のために保有個人情報を自ら利用し、又は提供することができる。ただし、保有個人情報を利用目的以外の目的のために自ら利用し、又は提供することによって、本人又は第三者の権利利益を不当に侵害するおそれがあると認められるときは、この限りでない。</a:t>
            </a:r>
            <a:endParaRPr lang="ja-JP" altLang="ja-JP" sz="1800" b="1" kern="100" dirty="0">
              <a:effectLst/>
              <a:cs typeface="Times New Roman" panose="02020603050405020304" pitchFamily="18" charset="0"/>
            </a:endParaRPr>
          </a:p>
          <a:p>
            <a:pPr indent="0" algn="l" fontAlgn="base">
              <a:buNone/>
            </a:pPr>
            <a:r>
              <a:rPr lang="ja-JP" altLang="ja-JP" sz="2600" b="1" kern="0" dirty="0">
                <a:solidFill>
                  <a:srgbClr val="C00000"/>
                </a:solidFill>
                <a:effectLst/>
                <a:cs typeface="ＭＳ Ｐゴシック" panose="020B0600070205080204" pitchFamily="50" charset="-128"/>
              </a:rPr>
              <a:t>一　本人の同意があるとき、又は本人に提供するとき。</a:t>
            </a:r>
            <a:endParaRPr lang="ja-JP" altLang="en-US" sz="2600" b="1" kern="0" dirty="0">
              <a:solidFill>
                <a:srgbClr val="C00000"/>
              </a:solidFill>
              <a:effectLst/>
              <a:cs typeface="ＭＳ Ｐゴシック" panose="020B0600070205080204" pitchFamily="50" charset="-128"/>
            </a:endParaRPr>
          </a:p>
          <a:p>
            <a:pPr indent="0" algn="l" fontAlgn="base">
              <a:buNone/>
            </a:pPr>
            <a:r>
              <a:rPr lang="ja-JP" altLang="ja-JP" sz="2600" b="1" kern="0" dirty="0">
                <a:solidFill>
                  <a:srgbClr val="C00000"/>
                </a:solidFill>
                <a:effectLst/>
                <a:cs typeface="ＭＳ Ｐゴシック" panose="020B0600070205080204" pitchFamily="50" charset="-128"/>
              </a:rPr>
              <a:t>二　行政機関が法令の定める所掌事務の遂行に必要な限度で保有個人情報を内部で利用する場合であって、当該保有個人情報を利用することについて相当な理由のあるとき。</a:t>
            </a:r>
            <a:endParaRPr lang="ja-JP" altLang="en-US" sz="2600" b="1" kern="0" dirty="0">
              <a:solidFill>
                <a:srgbClr val="C00000"/>
              </a:solidFill>
              <a:effectLst/>
              <a:cs typeface="ＭＳ Ｐゴシック" panose="020B0600070205080204" pitchFamily="50" charset="-128"/>
            </a:endParaRPr>
          </a:p>
          <a:p>
            <a:pPr indent="0" algn="l" fontAlgn="base">
              <a:buNone/>
            </a:pPr>
            <a:r>
              <a:rPr lang="ja-JP" altLang="ja-JP" sz="2600" b="1" kern="0" dirty="0">
                <a:solidFill>
                  <a:srgbClr val="C00000"/>
                </a:solidFill>
                <a:effectLst/>
                <a:cs typeface="ＭＳ Ｐゴシック" panose="020B0600070205080204" pitchFamily="50" charset="-128"/>
              </a:rPr>
              <a:t>三　他の行政機関、独立行政法人等、地方公共団体又は地方独立行政法人に保有個人情報を提供する場合において、保有個人情報の提供を受ける者が、法令の定める事務又は業務の遂行に必要な限度で提供に係る個人情報を利用し、かつ、当該個人情報を利用することについて相当な理由のあるとき。</a:t>
            </a:r>
            <a:endParaRPr lang="ja-JP" altLang="en-US" sz="2600" b="1" kern="100" dirty="0">
              <a:solidFill>
                <a:srgbClr val="C00000"/>
              </a:solidFill>
              <a:cs typeface="Times New Roman" panose="02020603050405020304" pitchFamily="18" charset="0"/>
            </a:endParaRPr>
          </a:p>
          <a:p>
            <a:pPr indent="0" algn="l" fontAlgn="base">
              <a:buNone/>
            </a:pPr>
            <a:r>
              <a:rPr lang="ja-JP" altLang="ja-JP" sz="1800" b="1" kern="0" dirty="0">
                <a:effectLst/>
                <a:cs typeface="ＭＳ Ｐゴシック" panose="020B0600070205080204" pitchFamily="50" charset="-128"/>
              </a:rPr>
              <a:t>四　前三号に掲げる場合のほか、専ら統計の作成又は学術研究の目的のために保有個人情報を提供するとき、本人以外の者に提供することが明らかに本人の利益になるとき、その他保有個人情報を提供することについて特別の理由のあるとき。」</a:t>
            </a:r>
            <a:r>
              <a:rPr lang="en-US" altLang="ja-JP" sz="1800" b="1" kern="0" dirty="0">
                <a:effectLst/>
                <a:cs typeface="ＭＳ Ｐゴシック" panose="020B0600070205080204" pitchFamily="50" charset="-128"/>
              </a:rPr>
              <a:t> </a:t>
            </a:r>
            <a:endParaRPr kumimoji="1" lang="ja-JP" altLang="en-US" b="1" dirty="0"/>
          </a:p>
        </p:txBody>
      </p:sp>
      <p:sp>
        <p:nvSpPr>
          <p:cNvPr id="4" name="日付プレースホルダー 3"/>
          <p:cNvSpPr>
            <a:spLocks noGrp="1"/>
          </p:cNvSpPr>
          <p:nvPr>
            <p:ph type="dt" sz="half" idx="10"/>
          </p:nvPr>
        </p:nvSpPr>
        <p:spPr/>
        <p:txBody>
          <a:bodyPr/>
          <a:lstStyle/>
          <a:p>
            <a:pPr rtl="0"/>
            <a:fld id="{6BB10D81-EB47-474E-AFE6-F10ABA500AD1}" type="datetime1">
              <a:rPr lang="ja-JP" altLang="en-US" smtClean="0"/>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Meiryo UI" panose="020B0604030504040204" pitchFamily="50" charset="-128"/>
                <a:ea typeface="Meiryo UI" panose="020B0604030504040204" pitchFamily="50" charset="-128"/>
              </a:rPr>
              <a:t>今も、警察・検察は捜査照会で多くの情報を取得している。</a:t>
            </a:r>
            <a:endParaRPr kumimoji="1" lang="ja-JP" altLang="en-US"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673100" y="1879602"/>
            <a:ext cx="7950200" cy="4152898"/>
          </a:xfrm>
        </p:spPr>
        <p:txBody>
          <a:bodyPr>
            <a:noAutofit/>
          </a:bodyPr>
          <a:lstStyle/>
          <a:p>
            <a:pPr algn="l"/>
            <a:r>
              <a:rPr lang="ja-JP" altLang="en-US" sz="2000" b="0" i="0" u="none" strike="noStrike" baseline="0" dirty="0">
                <a:latin typeface="ＭＳ明朝"/>
              </a:rPr>
              <a:t>▶</a:t>
            </a:r>
            <a:r>
              <a:rPr lang="ja-JP" altLang="en-US" sz="2000" b="1" i="0" u="none" strike="noStrike" baseline="0" dirty="0"/>
              <a:t>検察庁が、約３００の企業などのリストをつくり、捜査照会を利用し、個人情報を取得していることが明らかになった。このリストには、航空、鉄道など交通関係の会社、コンビニ、スーパー、家電販売店、携帯電話会社などさまざな企業名がのっていた。このリストは、警察の協力のもとにつくられたものであり、捜査機関全体が、捜査関係事項照会（以下「捜査照会」と略）を利用して、個人情報を取得している。</a:t>
            </a:r>
            <a:endParaRPr lang="ja-JP" altLang="en-US" sz="2000" b="1" i="0" u="none" strike="noStrike" baseline="0" dirty="0"/>
          </a:p>
          <a:p>
            <a:pPr algn="l"/>
            <a:r>
              <a:rPr lang="ja-JP" altLang="en-US" sz="2000" b="1" i="0" u="none" strike="noStrike" baseline="0" dirty="0"/>
              <a:t>▶刑事訴訟法は、捜査照会について、「捜査については、公務所又は公私の団体に照会して必要な事項の報告を受けることができる」（</a:t>
            </a:r>
            <a:r>
              <a:rPr lang="en-US" altLang="ja-JP" sz="2000" b="1" i="0" u="none" strike="noStrike" baseline="0" dirty="0"/>
              <a:t>197 </a:t>
            </a:r>
            <a:r>
              <a:rPr lang="ja-JP" altLang="en-US" sz="2000" b="1" i="0" u="none" strike="noStrike" baseline="0" dirty="0"/>
              <a:t>条２項）と規定している。これにより、捜査機関は裁判所による令状もなく、市民の個人情報をもつ会社、自治体、団体などから、対象者の情報をえることができる。この制度は任意処分であり、企業や自治体は、捜査機関の要請を断ることもできるはずであるが、捜査機関の強い圧力によって協力をせざるを得ない状況にある。</a:t>
            </a:r>
            <a:endParaRPr kumimoji="1" lang="ja-JP" altLang="en-US" sz="2000" b="1" dirty="0"/>
          </a:p>
        </p:txBody>
      </p:sp>
      <p:sp>
        <p:nvSpPr>
          <p:cNvPr id="4" name="日付プレースホルダー 3"/>
          <p:cNvSpPr>
            <a:spLocks noGrp="1"/>
          </p:cNvSpPr>
          <p:nvPr>
            <p:ph type="dt" sz="half" idx="10"/>
          </p:nvPr>
        </p:nvSpPr>
        <p:spPr/>
        <p:txBody>
          <a:bodyPr/>
          <a:lstStyle/>
          <a:p>
            <a:pPr rtl="0"/>
            <a:fld id="{6BB10D81-EB47-474E-AFE6-F10ABA500AD1}" type="datetime1">
              <a:rPr lang="ja-JP" altLang="en-US" smtClean="0"/>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800" b="1" dirty="0">
                <a:latin typeface="Meiryo UI" panose="020B0604030504040204" pitchFamily="50" charset="-128"/>
                <a:ea typeface="Meiryo UI" panose="020B0604030504040204" pitchFamily="50" charset="-128"/>
              </a:rPr>
              <a:t>共通仕様化と情報の紐づけによって捜査機関と他の行政機関、地方自治体、銀行などの民間企業の即時情報共有が可能となる可能性がある。</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p:txBody>
          <a:bodyPr>
            <a:noAutofit/>
          </a:bodyPr>
          <a:lstStyle/>
          <a:p>
            <a:pPr marL="130810" indent="0" algn="just">
              <a:buNone/>
            </a:pPr>
            <a:r>
              <a:rPr lang="ja-JP" altLang="en-US" sz="2400" b="1" kern="100" dirty="0">
                <a:effectLst/>
                <a:cs typeface="Times New Roman" panose="02020603050405020304" pitchFamily="18" charset="0"/>
              </a:rPr>
              <a:t>▶</a:t>
            </a:r>
            <a:r>
              <a:rPr lang="ja-JP" altLang="ja-JP" sz="2400" b="1" kern="100" dirty="0">
                <a:effectLst/>
                <a:cs typeface="Times New Roman" panose="02020603050405020304" pitchFamily="18" charset="0"/>
              </a:rPr>
              <a:t>この規定において例外を認めるケースが厳格に制限されるかどうか</a:t>
            </a:r>
            <a:r>
              <a:rPr lang="ja-JP" altLang="en-US" sz="2400" b="1" kern="100" dirty="0">
                <a:effectLst/>
                <a:cs typeface="Times New Roman" panose="02020603050405020304" pitchFamily="18" charset="0"/>
              </a:rPr>
              <a:t>について</a:t>
            </a:r>
            <a:r>
              <a:rPr lang="ja-JP" altLang="ja-JP" sz="2400" b="1" kern="100" dirty="0">
                <a:effectLst/>
                <a:cs typeface="Times New Roman" panose="02020603050405020304" pitchFamily="18" charset="0"/>
              </a:rPr>
              <a:t>保証はない。</a:t>
            </a:r>
            <a:endParaRPr lang="ja-JP" altLang="en-US" sz="2400" b="1" kern="100" dirty="0">
              <a:effectLst/>
              <a:cs typeface="Times New Roman" panose="02020603050405020304" pitchFamily="18" charset="0"/>
            </a:endParaRPr>
          </a:p>
          <a:p>
            <a:pPr marL="130810" indent="0" algn="just">
              <a:buNone/>
            </a:pPr>
            <a:r>
              <a:rPr lang="ja-JP" altLang="en-US" sz="2400" b="1" kern="100" dirty="0">
                <a:cs typeface="Times New Roman" panose="02020603050405020304" pitchFamily="18" charset="0"/>
              </a:rPr>
              <a:t>▶</a:t>
            </a:r>
            <a:r>
              <a:rPr lang="ja-JP" altLang="ja-JP" sz="2400" b="1" kern="100" dirty="0">
                <a:effectLst/>
                <a:cs typeface="Times New Roman" panose="02020603050405020304" pitchFamily="18" charset="0"/>
              </a:rPr>
              <a:t>「所掌事務の遂行に必要」（</a:t>
            </a:r>
            <a:r>
              <a:rPr lang="en-US" altLang="ja-JP" sz="2400" b="1" kern="100" dirty="0">
                <a:effectLst/>
                <a:cs typeface="Times New Roman" panose="02020603050405020304" pitchFamily="18" charset="0"/>
              </a:rPr>
              <a:t>69</a:t>
            </a:r>
            <a:r>
              <a:rPr lang="ja-JP" altLang="ja-JP" sz="2400" b="1" kern="100" dirty="0">
                <a:effectLst/>
                <a:cs typeface="Times New Roman" panose="02020603050405020304" pitchFamily="18" charset="0"/>
              </a:rPr>
              <a:t>条</a:t>
            </a:r>
            <a:r>
              <a:rPr lang="en-US" altLang="ja-JP" sz="2400" b="1" kern="100" dirty="0">
                <a:effectLst/>
                <a:cs typeface="Times New Roman" panose="02020603050405020304" pitchFamily="18" charset="0"/>
              </a:rPr>
              <a:t>2</a:t>
            </a:r>
            <a:r>
              <a:rPr lang="ja-JP" altLang="ja-JP" sz="2400" b="1" kern="100" dirty="0">
                <a:effectLst/>
                <a:cs typeface="Times New Roman" panose="02020603050405020304" pitchFamily="18" charset="0"/>
              </a:rPr>
              <a:t>項</a:t>
            </a:r>
            <a:r>
              <a:rPr lang="en-US" altLang="ja-JP" sz="2400" b="1" kern="100" dirty="0">
                <a:effectLst/>
                <a:cs typeface="Times New Roman" panose="02020603050405020304" pitchFamily="18" charset="0"/>
              </a:rPr>
              <a:t>2</a:t>
            </a:r>
            <a:r>
              <a:rPr lang="ja-JP" altLang="ja-JP" sz="2400" b="1" kern="100" dirty="0">
                <a:effectLst/>
                <a:cs typeface="Times New Roman" panose="02020603050405020304" pitchFamily="18" charset="0"/>
              </a:rPr>
              <a:t>号）、「業務の遂行に必要」（同項</a:t>
            </a:r>
            <a:r>
              <a:rPr lang="en-US" altLang="ja-JP" sz="2400" b="1" kern="100" dirty="0">
                <a:effectLst/>
                <a:cs typeface="Times New Roman" panose="02020603050405020304" pitchFamily="18" charset="0"/>
              </a:rPr>
              <a:t>3</a:t>
            </a:r>
            <a:r>
              <a:rPr lang="ja-JP" altLang="ja-JP" sz="2400" b="1" kern="100" dirty="0">
                <a:effectLst/>
                <a:cs typeface="Times New Roman" panose="02020603050405020304" pitchFamily="18" charset="0"/>
              </a:rPr>
              <a:t>号）が、今後拡大解釈されることにより、個人の同意が必要との原則が骨抜きにされる恐れは否定できない</a:t>
            </a:r>
            <a:r>
              <a:rPr lang="ja-JP" altLang="en-US" sz="2400" b="1" kern="100" dirty="0">
                <a:effectLst/>
                <a:cs typeface="Times New Roman" panose="02020603050405020304" pitchFamily="18" charset="0"/>
              </a:rPr>
              <a:t>のである</a:t>
            </a:r>
            <a:r>
              <a:rPr lang="ja-JP" altLang="ja-JP" sz="2400" b="1" kern="100" dirty="0">
                <a:effectLst/>
                <a:cs typeface="Times New Roman" panose="02020603050405020304" pitchFamily="18" charset="0"/>
              </a:rPr>
              <a:t>。</a:t>
            </a:r>
            <a:endParaRPr lang="ja-JP" altLang="en-US" sz="2400" b="1" kern="100" dirty="0">
              <a:effectLst/>
              <a:cs typeface="Times New Roman" panose="02020603050405020304" pitchFamily="18" charset="0"/>
            </a:endParaRPr>
          </a:p>
          <a:p>
            <a:pPr marL="130810" indent="0" algn="just">
              <a:buNone/>
            </a:pPr>
            <a:r>
              <a:rPr kumimoji="1" lang="ja-JP" altLang="en-US" sz="2400" b="1" kern="100" dirty="0">
                <a:cs typeface="Times New Roman" panose="02020603050405020304" pitchFamily="18" charset="0"/>
              </a:rPr>
              <a:t>▶これまで必要とされた捜査照会のひと手間すらも省略し、捜査官のコンピューターの操作だけで、集積された情報の中から必要な情報を取り出すことができるようになる可能性がある。</a:t>
            </a:r>
            <a:endParaRPr kumimoji="1" lang="ja-JP" altLang="en-US" sz="2400" b="1" dirty="0"/>
          </a:p>
        </p:txBody>
      </p:sp>
      <p:sp>
        <p:nvSpPr>
          <p:cNvPr id="4" name="日付プレースホルダー 3"/>
          <p:cNvSpPr>
            <a:spLocks noGrp="1"/>
          </p:cNvSpPr>
          <p:nvPr>
            <p:ph type="dt" sz="half" idx="10"/>
          </p:nvPr>
        </p:nvSpPr>
        <p:spPr/>
        <p:txBody>
          <a:bodyPr/>
          <a:lstStyle/>
          <a:p>
            <a:pPr rtl="0"/>
            <a:fld id="{6BB10D81-EB47-474E-AFE6-F10ABA500AD1}" type="datetime1">
              <a:rPr lang="ja-JP" altLang="en-US" smtClean="0"/>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latin typeface="Meiryo UI" panose="020B0604030504040204" pitchFamily="50" charset="-128"/>
                <a:ea typeface="Meiryo UI" panose="020B0604030504040204" pitchFamily="50" charset="-128"/>
              </a:rPr>
              <a:t>マイナンバーシステムの下に免許証も保険証も銀行口座も名寄せされる</a:t>
            </a:r>
            <a:endParaRPr kumimoji="1" lang="ja-JP" altLang="en-US"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p:txBody>
          <a:bodyPr>
            <a:normAutofit lnSpcReduction="10000"/>
          </a:bodyPr>
          <a:lstStyle/>
          <a:p>
            <a:r>
              <a:rPr lang="ja-JP" altLang="en-US" sz="2400" b="1" kern="100" dirty="0">
                <a:effectLst/>
                <a:cs typeface="Times New Roman" panose="02020603050405020304" pitchFamily="18" charset="0"/>
              </a:rPr>
              <a:t>▶</a:t>
            </a:r>
            <a:r>
              <a:rPr lang="ja-JP" altLang="ja-JP" sz="2400" b="1" kern="100" dirty="0">
                <a:effectLst/>
                <a:cs typeface="Times New Roman" panose="02020603050405020304" pitchFamily="18" charset="0"/>
              </a:rPr>
              <a:t>警察は、運転免許システムという最大の個人情報システムを管理運用してきたが、厚労省が所管していた保険証システムとともに、マイナンバーシステムの下に統合化されようとしている。</a:t>
            </a:r>
            <a:endParaRPr lang="ja-JP" altLang="en-US" sz="2400" b="1" kern="100" dirty="0">
              <a:effectLst/>
              <a:cs typeface="Times New Roman" panose="02020603050405020304" pitchFamily="18" charset="0"/>
            </a:endParaRPr>
          </a:p>
          <a:p>
            <a:r>
              <a:rPr lang="ja-JP" altLang="en-US" sz="2400" b="1" kern="100" dirty="0">
                <a:cs typeface="Times New Roman" panose="02020603050405020304" pitchFamily="18" charset="0"/>
              </a:rPr>
              <a:t>▶また、公的給付のために銀行口座とマイナンバーを紐づけし、同意を条件にすると言いながら、国に届け出ることが半ば強制されようとしている。</a:t>
            </a:r>
            <a:endParaRPr lang="ja-JP" altLang="en-US" sz="2400" b="1" kern="100" dirty="0">
              <a:cs typeface="Times New Roman" panose="02020603050405020304" pitchFamily="18" charset="0"/>
            </a:endParaRPr>
          </a:p>
          <a:p>
            <a:r>
              <a:rPr lang="ja-JP" altLang="en-US" sz="2400" b="1" kern="100" dirty="0">
                <a:effectLst/>
                <a:cs typeface="Times New Roman" panose="02020603050405020304" pitchFamily="18" charset="0"/>
              </a:rPr>
              <a:t>▶</a:t>
            </a:r>
            <a:r>
              <a:rPr lang="ja-JP" altLang="ja-JP" sz="2400" b="1" kern="100" dirty="0">
                <a:effectLst/>
                <a:cs typeface="Times New Roman" panose="02020603050405020304" pitchFamily="18" charset="0"/>
              </a:rPr>
              <a:t>デジタル庁は、内閣官房に置かれ警察の出先ともみなせる内閣情報調査室と緊密な関係を持つことが予想される。</a:t>
            </a:r>
            <a:endParaRPr lang="ja-JP" altLang="ja-JP" sz="2400" b="1" kern="100" dirty="0">
              <a:effectLst/>
              <a:cs typeface="Times New Roman" panose="02020603050405020304" pitchFamily="18" charset="0"/>
            </a:endParaRPr>
          </a:p>
          <a:p>
            <a:endParaRPr kumimoji="1" lang="ja-JP" altLang="en-US" dirty="0"/>
          </a:p>
        </p:txBody>
      </p:sp>
      <p:sp>
        <p:nvSpPr>
          <p:cNvPr id="4" name="日付プレースホルダー 3"/>
          <p:cNvSpPr>
            <a:spLocks noGrp="1"/>
          </p:cNvSpPr>
          <p:nvPr>
            <p:ph type="dt" sz="half" idx="10"/>
          </p:nvPr>
        </p:nvSpPr>
        <p:spPr/>
        <p:txBody>
          <a:bodyPr/>
          <a:lstStyle/>
          <a:p>
            <a:pPr rtl="0"/>
            <a:fld id="{6BB10D81-EB47-474E-AFE6-F10ABA500AD1}" type="datetime1">
              <a:rPr lang="ja-JP" altLang="en-US" smtClean="0"/>
            </a:fld>
            <a:endParaRPr lang="en-US" dirty="0"/>
          </a:p>
        </p:txBody>
      </p:sp>
    </p:spTree>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{59334F9E-68FE-4CAE-B745-6F3FC28A16C7}tf56160789_win32</Template>
  <TotalTime>0</TotalTime>
  <Words>6454</Words>
  <Application>WPS Presentation</Application>
  <PresentationFormat>画面に合わせる (4:3)</PresentationFormat>
  <Paragraphs>187</Paragraphs>
  <Slides>23</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23</vt:i4>
      </vt:variant>
    </vt:vector>
  </HeadingPairs>
  <TitlesOfParts>
    <vt:vector size="44" baseType="lpstr">
      <vt:lpstr>Arial</vt:lpstr>
      <vt:lpstr>ＭＳ Ｐゴシック</vt:lpstr>
      <vt:lpstr>Wingdings</vt:lpstr>
      <vt:lpstr>Meiryo UI</vt:lpstr>
      <vt:lpstr>ＭＳ 明朝</vt:lpstr>
      <vt:lpstr>Calibri</vt:lpstr>
      <vt:lpstr>游明朝</vt:lpstr>
      <vt:lpstr>BIZ UDPゴシック</vt:lpstr>
      <vt:lpstr>Times New Roman</vt:lpstr>
      <vt:lpstr>ＭＳ Ｐゴシック</vt:lpstr>
      <vt:lpstr>ＭＳ明朝</vt:lpstr>
      <vt:lpstr>Franklin Gothic Book</vt:lpstr>
      <vt:lpstr>SimSun</vt:lpstr>
      <vt:lpstr>Microsoft YaHei</vt:lpstr>
      <vt:lpstr>Arial Unicode MS</vt:lpstr>
      <vt:lpstr>游ゴシック</vt:lpstr>
      <vt:lpstr>ＭＳゴシック</vt:lpstr>
      <vt:lpstr>UDShinGoPro-Light</vt:lpstr>
      <vt:lpstr>Segoe UI</vt:lpstr>
      <vt:lpstr>Segoe Print</vt:lpstr>
      <vt:lpstr>1_RetrospectVTI</vt:lpstr>
      <vt:lpstr>３・１４ ＮＯ！デジタル庁 デジタル監視法案に反対する市民集会  デジタル改革関連6法案の本質は警察監視国家への途をひらく デジタル監視法案だ</vt:lpstr>
      <vt:lpstr>プライバシー権は表現の自由と民主主義の基礎である</vt:lpstr>
      <vt:lpstr>警察が全ての情報にアクセスし、即時に検索できる仕組みとならないか</vt:lpstr>
      <vt:lpstr>データ共同利用権とは?</vt:lpstr>
      <vt:lpstr>危惧される同意原則の骨抜き化</vt:lpstr>
      <vt:lpstr>改正個人情報保護法 「第69条（利用及び提供の制限）」</vt:lpstr>
      <vt:lpstr>今も、警察・検察は捜査照会で多くの情報を取得している。</vt:lpstr>
      <vt:lpstr>共通仕様化と情報の紐づけによって捜査機関と他の行政機関、地方自治体、銀行などの民間企業の即時情報共有が可能となる可能性がある。</vt:lpstr>
      <vt:lpstr>マイナンバーシステムの下に免許証も保険証も銀行口座も名寄せされる</vt:lpstr>
      <vt:lpstr>秘密保護法と共謀罪の推進力は内閣情報官を長く務め、現在国家安全保障局長である北村滋氏</vt:lpstr>
      <vt:lpstr>北村滋氏の論文　「内閣総理大臣と警察組織一警察制度改革の諸相」 (安藤忠夫、國松孝次、佐藤英彦編 『警察の進路～21世紀の警察を考える～』 所収　平成20年　東京法令出版)</vt:lpstr>
      <vt:lpstr>PowerPoint 演示文稿</vt:lpstr>
      <vt:lpstr>PowerPoint 演示文稿</vt:lpstr>
      <vt:lpstr>「内閣情報調査室　新人採用案内2019」より 北村内閣情報官のあいさつ </vt:lpstr>
      <vt:lpstr>内閣情報調査室は「総理の目と耳としての役割を果たし、官邸の柔軟かつ機敏な政策決定を支援しています。」</vt:lpstr>
      <vt:lpstr>PowerPoint 演示文稿</vt:lpstr>
      <vt:lpstr>総理に対するヤジを 取り締まる警察</vt:lpstr>
      <vt:lpstr>『官邸ポリス 総理を支配する闇の集団』（講談社） 官邸ポリスが捜査関係事項照会で週刊誌新潮記者の通話記録を取得か?</vt:lpstr>
      <vt:lpstr>官邸・デジタル庁・内調のトライアングルが「内務省」をもしのぐ怪物的な組織に生まれかわる恐れがある</vt:lpstr>
      <vt:lpstr>問題ある個所の削除と個人情報保護を強化する抜本的法案修正がない限り法案は廃案にするしかない</vt:lpstr>
      <vt:lpstr>異常な急ピッチで進む審議</vt:lpstr>
      <vt:lpstr>デジタル監視法案に反対しよう</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Sentences with the Possibility of Parole in Japan: A Brief Overview of How Life is Issued/Implemented in Japan, with a Focus on Release Procedures and recommendations in this regard, in line with international human rights standards</dc:title>
  <dc:creator>海渡 雄一</dc:creator>
  <cp:lastModifiedBy>tatsuhiko hayashi</cp:lastModifiedBy>
  <cp:revision>44</cp:revision>
  <dcterms:created xsi:type="dcterms:W3CDTF">2021-03-02T07:26:00Z</dcterms:created>
  <dcterms:modified xsi:type="dcterms:W3CDTF">2021-03-14T14:13:43Z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1041-10.8.2.6694</vt:lpwstr>
  </property>
</Properties>
</file>